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56" r:id="rId2"/>
    <p:sldId id="257" r:id="rId3"/>
    <p:sldId id="258" r:id="rId4"/>
    <p:sldId id="260" r:id="rId5"/>
    <p:sldId id="261" r:id="rId6"/>
    <p:sldId id="259"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781"/>
    <p:restoredTop sz="94772"/>
  </p:normalViewPr>
  <p:slideViewPr>
    <p:cSldViewPr snapToGrid="0">
      <p:cViewPr>
        <p:scale>
          <a:sx n="100" d="100"/>
          <a:sy n="100" d="100"/>
        </p:scale>
        <p:origin x="1976" y="6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6A40AA-8B1B-FE43-B105-5C2B50905ADE}" type="datetimeFigureOut">
              <a:rPr lang="en-US" smtClean="0"/>
              <a:t>1/15/25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7A1E84-6956-0E4B-AF8B-FD08F187D645}" type="slidenum">
              <a:rPr lang="en-US" smtClean="0"/>
              <a:t>‹#›</a:t>
            </a:fld>
            <a:endParaRPr lang="en-US"/>
          </a:p>
        </p:txBody>
      </p:sp>
    </p:spTree>
    <p:extLst>
      <p:ext uri="{BB962C8B-B14F-4D97-AF65-F5344CB8AC3E}">
        <p14:creationId xmlns:p14="http://schemas.microsoft.com/office/powerpoint/2010/main" val="1867468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7A1E84-6956-0E4B-AF8B-FD08F187D645}" type="slidenum">
              <a:rPr lang="en-US" smtClean="0"/>
              <a:t>1</a:t>
            </a:fld>
            <a:endParaRPr lang="en-US"/>
          </a:p>
        </p:txBody>
      </p:sp>
    </p:spTree>
    <p:extLst>
      <p:ext uri="{BB962C8B-B14F-4D97-AF65-F5344CB8AC3E}">
        <p14:creationId xmlns:p14="http://schemas.microsoft.com/office/powerpoint/2010/main" val="656348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00AC0C-FA46-6AA3-A9C2-F72F4824D0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6D346E-DA56-5862-A088-DA46C405BE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1B8BD9-27BD-0042-B6AB-8FF6317CEA6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A68F8D2-4904-8EF7-5EDC-708DFD1631F8}"/>
              </a:ext>
            </a:extLst>
          </p:cNvPr>
          <p:cNvSpPr>
            <a:spLocks noGrp="1"/>
          </p:cNvSpPr>
          <p:nvPr>
            <p:ph type="sldNum" sz="quarter" idx="5"/>
          </p:nvPr>
        </p:nvSpPr>
        <p:spPr/>
        <p:txBody>
          <a:bodyPr/>
          <a:lstStyle/>
          <a:p>
            <a:fld id="{697A1E84-6956-0E4B-AF8B-FD08F187D645}" type="slidenum">
              <a:rPr lang="en-US" smtClean="0"/>
              <a:t>2</a:t>
            </a:fld>
            <a:endParaRPr lang="en-US"/>
          </a:p>
        </p:txBody>
      </p:sp>
    </p:spTree>
    <p:extLst>
      <p:ext uri="{BB962C8B-B14F-4D97-AF65-F5344CB8AC3E}">
        <p14:creationId xmlns:p14="http://schemas.microsoft.com/office/powerpoint/2010/main" val="23346509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6419E0-814F-F714-B9ED-3934953EC0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45A789-C10D-9F23-1123-68F27036C8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6BB7B1-DFFA-9154-D2CD-E621872FA2C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FC696C9-6149-6DEE-7DFC-D214BEC99C3A}"/>
              </a:ext>
            </a:extLst>
          </p:cNvPr>
          <p:cNvSpPr>
            <a:spLocks noGrp="1"/>
          </p:cNvSpPr>
          <p:nvPr>
            <p:ph type="sldNum" sz="quarter" idx="5"/>
          </p:nvPr>
        </p:nvSpPr>
        <p:spPr/>
        <p:txBody>
          <a:bodyPr/>
          <a:lstStyle/>
          <a:p>
            <a:fld id="{697A1E84-6956-0E4B-AF8B-FD08F187D645}" type="slidenum">
              <a:rPr lang="en-US" smtClean="0"/>
              <a:t>3</a:t>
            </a:fld>
            <a:endParaRPr lang="en-US"/>
          </a:p>
        </p:txBody>
      </p:sp>
    </p:spTree>
    <p:extLst>
      <p:ext uri="{BB962C8B-B14F-4D97-AF65-F5344CB8AC3E}">
        <p14:creationId xmlns:p14="http://schemas.microsoft.com/office/powerpoint/2010/main" val="4193622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2E3ED3-E0D7-74EA-CF39-916B4AA01A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9BAD6C-633B-E831-B0C3-A7A48F67AF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068203-451F-BD39-F15D-DE1ACB341A5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EFB11F2-BACA-925A-4D72-C2876073DF5C}"/>
              </a:ext>
            </a:extLst>
          </p:cNvPr>
          <p:cNvSpPr>
            <a:spLocks noGrp="1"/>
          </p:cNvSpPr>
          <p:nvPr>
            <p:ph type="sldNum" sz="quarter" idx="5"/>
          </p:nvPr>
        </p:nvSpPr>
        <p:spPr/>
        <p:txBody>
          <a:bodyPr/>
          <a:lstStyle/>
          <a:p>
            <a:fld id="{697A1E84-6956-0E4B-AF8B-FD08F187D645}" type="slidenum">
              <a:rPr lang="en-US" smtClean="0"/>
              <a:t>4</a:t>
            </a:fld>
            <a:endParaRPr lang="en-US"/>
          </a:p>
        </p:txBody>
      </p:sp>
    </p:spTree>
    <p:extLst>
      <p:ext uri="{BB962C8B-B14F-4D97-AF65-F5344CB8AC3E}">
        <p14:creationId xmlns:p14="http://schemas.microsoft.com/office/powerpoint/2010/main" val="81427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2E3ED3-E0D7-74EA-CF39-916B4AA01A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9BAD6C-633B-E831-B0C3-A7A48F67AF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068203-451F-BD39-F15D-DE1ACB341A5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EFB11F2-BACA-925A-4D72-C2876073DF5C}"/>
              </a:ext>
            </a:extLst>
          </p:cNvPr>
          <p:cNvSpPr>
            <a:spLocks noGrp="1"/>
          </p:cNvSpPr>
          <p:nvPr>
            <p:ph type="sldNum" sz="quarter" idx="5"/>
          </p:nvPr>
        </p:nvSpPr>
        <p:spPr/>
        <p:txBody>
          <a:bodyPr/>
          <a:lstStyle/>
          <a:p>
            <a:fld id="{697A1E84-6956-0E4B-AF8B-FD08F187D645}" type="slidenum">
              <a:rPr lang="en-US" smtClean="0"/>
              <a:t>5</a:t>
            </a:fld>
            <a:endParaRPr lang="en-US"/>
          </a:p>
        </p:txBody>
      </p:sp>
    </p:spTree>
    <p:extLst>
      <p:ext uri="{BB962C8B-B14F-4D97-AF65-F5344CB8AC3E}">
        <p14:creationId xmlns:p14="http://schemas.microsoft.com/office/powerpoint/2010/main" val="39929738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2E3ED3-E0D7-74EA-CF39-916B4AA01A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9BAD6C-633B-E831-B0C3-A7A48F67AF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068203-451F-BD39-F15D-DE1ACB341A5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EFB11F2-BACA-925A-4D72-C2876073DF5C}"/>
              </a:ext>
            </a:extLst>
          </p:cNvPr>
          <p:cNvSpPr>
            <a:spLocks noGrp="1"/>
          </p:cNvSpPr>
          <p:nvPr>
            <p:ph type="sldNum" sz="quarter" idx="5"/>
          </p:nvPr>
        </p:nvSpPr>
        <p:spPr/>
        <p:txBody>
          <a:bodyPr/>
          <a:lstStyle/>
          <a:p>
            <a:fld id="{697A1E84-6956-0E4B-AF8B-FD08F187D645}" type="slidenum">
              <a:rPr lang="en-US" smtClean="0"/>
              <a:t>6</a:t>
            </a:fld>
            <a:endParaRPr lang="en-US"/>
          </a:p>
        </p:txBody>
      </p:sp>
    </p:spTree>
    <p:extLst>
      <p:ext uri="{BB962C8B-B14F-4D97-AF65-F5344CB8AC3E}">
        <p14:creationId xmlns:p14="http://schemas.microsoft.com/office/powerpoint/2010/main" val="9679255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712D8-F0DE-D41D-4B01-DE50BD35E28C}"/>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54F2E15-0C10-5247-2391-D439597A9A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C911243D-1D8C-4CF5-5ADA-891982BA9B90}"/>
              </a:ext>
            </a:extLst>
          </p:cNvPr>
          <p:cNvSpPr>
            <a:spLocks noGrp="1"/>
          </p:cNvSpPr>
          <p:nvPr>
            <p:ph type="dt" sz="half" idx="10"/>
          </p:nvPr>
        </p:nvSpPr>
        <p:spPr/>
        <p:txBody>
          <a:bodyPr/>
          <a:lstStyle/>
          <a:p>
            <a:fld id="{7F8AA048-6C37-5E41-B860-5C2F6699C605}" type="datetimeFigureOut">
              <a:rPr lang="en-US" smtClean="0"/>
              <a:t>1/15/25</a:t>
            </a:fld>
            <a:endParaRPr lang="en-US"/>
          </a:p>
        </p:txBody>
      </p:sp>
      <p:sp>
        <p:nvSpPr>
          <p:cNvPr id="5" name="Footer Placeholder 4">
            <a:extLst>
              <a:ext uri="{FF2B5EF4-FFF2-40B4-BE49-F238E27FC236}">
                <a16:creationId xmlns:a16="http://schemas.microsoft.com/office/drawing/2014/main" id="{E3784BE1-20A9-FE6B-0A32-EF6C01B934CF}"/>
              </a:ext>
            </a:extLst>
          </p:cNvPr>
          <p:cNvSpPr>
            <a:spLocks noGrp="1"/>
          </p:cNvSpPr>
          <p:nvPr>
            <p:ph type="ftr" sz="quarter" idx="11"/>
          </p:nvPr>
        </p:nvSpPr>
        <p:spPr>
          <a:xfrm>
            <a:off x="-587826" y="293284"/>
            <a:ext cx="5312979" cy="116024"/>
          </a:xfrm>
        </p:spPr>
        <p:txBody>
          <a:bodyPr/>
          <a:lstStyle>
            <a:lvl1pPr>
              <a:defRPr sz="1400"/>
            </a:lvl1pPr>
          </a:lstStyle>
          <a:p>
            <a:r>
              <a:rPr lang="en-GB" dirty="0">
                <a:latin typeface="Poppins" pitchFamily="2" charset="77"/>
                <a:ea typeface="Arial" panose="020B0604020202020204" pitchFamily="34" charset="0"/>
              </a:rPr>
              <a:t>All Together Inspired Social Media Content</a:t>
            </a:r>
            <a:endParaRPr lang="en-GB" dirty="0">
              <a:latin typeface="Arial" panose="020B0604020202020204" pitchFamily="34" charset="0"/>
              <a:ea typeface="Arial" panose="020B0604020202020204" pitchFamily="34" charset="0"/>
            </a:endParaRPr>
          </a:p>
          <a:p>
            <a:endParaRPr lang="en-US" dirty="0"/>
          </a:p>
        </p:txBody>
      </p:sp>
      <p:sp>
        <p:nvSpPr>
          <p:cNvPr id="6" name="Slide Number Placeholder 5">
            <a:extLst>
              <a:ext uri="{FF2B5EF4-FFF2-40B4-BE49-F238E27FC236}">
                <a16:creationId xmlns:a16="http://schemas.microsoft.com/office/drawing/2014/main" id="{7683A275-D949-7490-56B5-B2AE808300F3}"/>
              </a:ext>
            </a:extLst>
          </p:cNvPr>
          <p:cNvSpPr>
            <a:spLocks noGrp="1"/>
          </p:cNvSpPr>
          <p:nvPr>
            <p:ph type="sldNum" sz="quarter" idx="12"/>
          </p:nvPr>
        </p:nvSpPr>
        <p:spPr/>
        <p:txBody>
          <a:bodyPr/>
          <a:lstStyle/>
          <a:p>
            <a:fld id="{2C13BA09-A952-2840-8B27-97B427916AB2}" type="slidenum">
              <a:rPr lang="en-US" smtClean="0"/>
              <a:t>‹#›</a:t>
            </a:fld>
            <a:endParaRPr lang="en-US"/>
          </a:p>
        </p:txBody>
      </p:sp>
    </p:spTree>
    <p:extLst>
      <p:ext uri="{BB962C8B-B14F-4D97-AF65-F5344CB8AC3E}">
        <p14:creationId xmlns:p14="http://schemas.microsoft.com/office/powerpoint/2010/main" val="30014511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F69DF-8525-7643-A985-98872BB8606F}"/>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F343584-8359-8D23-A145-D0E37BAE8B0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F0A3298-1DEC-F33D-773C-0E3FB1E7996C}"/>
              </a:ext>
            </a:extLst>
          </p:cNvPr>
          <p:cNvSpPr>
            <a:spLocks noGrp="1"/>
          </p:cNvSpPr>
          <p:nvPr>
            <p:ph type="dt" sz="half" idx="10"/>
          </p:nvPr>
        </p:nvSpPr>
        <p:spPr/>
        <p:txBody>
          <a:bodyPr/>
          <a:lstStyle/>
          <a:p>
            <a:fld id="{7F8AA048-6C37-5E41-B860-5C2F6699C605}" type="datetimeFigureOut">
              <a:rPr lang="en-US" smtClean="0"/>
              <a:t>1/15/25</a:t>
            </a:fld>
            <a:endParaRPr lang="en-US"/>
          </a:p>
        </p:txBody>
      </p:sp>
      <p:sp>
        <p:nvSpPr>
          <p:cNvPr id="5" name="Footer Placeholder 4">
            <a:extLst>
              <a:ext uri="{FF2B5EF4-FFF2-40B4-BE49-F238E27FC236}">
                <a16:creationId xmlns:a16="http://schemas.microsoft.com/office/drawing/2014/main" id="{782662BC-8ED0-D2AB-EE94-AC37D1BFF9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0F4FB3-F045-A530-521E-0B8BC4B9B618}"/>
              </a:ext>
            </a:extLst>
          </p:cNvPr>
          <p:cNvSpPr>
            <a:spLocks noGrp="1"/>
          </p:cNvSpPr>
          <p:nvPr>
            <p:ph type="sldNum" sz="quarter" idx="12"/>
          </p:nvPr>
        </p:nvSpPr>
        <p:spPr/>
        <p:txBody>
          <a:bodyPr/>
          <a:lstStyle/>
          <a:p>
            <a:fld id="{2C13BA09-A952-2840-8B27-97B427916AB2}" type="slidenum">
              <a:rPr lang="en-US" smtClean="0"/>
              <a:t>‹#›</a:t>
            </a:fld>
            <a:endParaRPr lang="en-US"/>
          </a:p>
        </p:txBody>
      </p:sp>
    </p:spTree>
    <p:extLst>
      <p:ext uri="{BB962C8B-B14F-4D97-AF65-F5344CB8AC3E}">
        <p14:creationId xmlns:p14="http://schemas.microsoft.com/office/powerpoint/2010/main" val="34510733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2DB3D91-8755-6BC3-ABF4-9C9776046E1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146118C-1774-4E18-B44A-19955560C698}"/>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D4D65F4-0D46-BE1B-BB2F-28370A325F17}"/>
              </a:ext>
            </a:extLst>
          </p:cNvPr>
          <p:cNvSpPr>
            <a:spLocks noGrp="1"/>
          </p:cNvSpPr>
          <p:nvPr>
            <p:ph type="dt" sz="half" idx="10"/>
          </p:nvPr>
        </p:nvSpPr>
        <p:spPr/>
        <p:txBody>
          <a:bodyPr/>
          <a:lstStyle/>
          <a:p>
            <a:fld id="{7F8AA048-6C37-5E41-B860-5C2F6699C605}" type="datetimeFigureOut">
              <a:rPr lang="en-US" smtClean="0"/>
              <a:t>1/15/25</a:t>
            </a:fld>
            <a:endParaRPr lang="en-US"/>
          </a:p>
        </p:txBody>
      </p:sp>
      <p:sp>
        <p:nvSpPr>
          <p:cNvPr id="5" name="Footer Placeholder 4">
            <a:extLst>
              <a:ext uri="{FF2B5EF4-FFF2-40B4-BE49-F238E27FC236}">
                <a16:creationId xmlns:a16="http://schemas.microsoft.com/office/drawing/2014/main" id="{2FFAFA2C-140D-B6BC-0CB7-CBD04B2BEE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41BCA0-9832-EE1C-A3E9-E0EEE84E0EF8}"/>
              </a:ext>
            </a:extLst>
          </p:cNvPr>
          <p:cNvSpPr>
            <a:spLocks noGrp="1"/>
          </p:cNvSpPr>
          <p:nvPr>
            <p:ph type="sldNum" sz="quarter" idx="12"/>
          </p:nvPr>
        </p:nvSpPr>
        <p:spPr/>
        <p:txBody>
          <a:bodyPr/>
          <a:lstStyle/>
          <a:p>
            <a:fld id="{2C13BA09-A952-2840-8B27-97B427916AB2}" type="slidenum">
              <a:rPr lang="en-US" smtClean="0"/>
              <a:t>‹#›</a:t>
            </a:fld>
            <a:endParaRPr lang="en-US"/>
          </a:p>
        </p:txBody>
      </p:sp>
    </p:spTree>
    <p:extLst>
      <p:ext uri="{BB962C8B-B14F-4D97-AF65-F5344CB8AC3E}">
        <p14:creationId xmlns:p14="http://schemas.microsoft.com/office/powerpoint/2010/main" val="408406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7E143E-BA67-A8F2-BFDB-47A4C6350AB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6FEA3A8-348E-BFA3-8A6A-83EF192FA858}"/>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0C752C1-FCAB-0996-2FA2-D8E418A8A547}"/>
              </a:ext>
            </a:extLst>
          </p:cNvPr>
          <p:cNvSpPr>
            <a:spLocks noGrp="1"/>
          </p:cNvSpPr>
          <p:nvPr>
            <p:ph type="dt" sz="half" idx="10"/>
          </p:nvPr>
        </p:nvSpPr>
        <p:spPr/>
        <p:txBody>
          <a:bodyPr/>
          <a:lstStyle/>
          <a:p>
            <a:fld id="{7F8AA048-6C37-5E41-B860-5C2F6699C605}" type="datetimeFigureOut">
              <a:rPr lang="en-US" smtClean="0"/>
              <a:t>1/15/25</a:t>
            </a:fld>
            <a:endParaRPr lang="en-US"/>
          </a:p>
        </p:txBody>
      </p:sp>
      <p:sp>
        <p:nvSpPr>
          <p:cNvPr id="5" name="Footer Placeholder 4">
            <a:extLst>
              <a:ext uri="{FF2B5EF4-FFF2-40B4-BE49-F238E27FC236}">
                <a16:creationId xmlns:a16="http://schemas.microsoft.com/office/drawing/2014/main" id="{474FC992-F7B7-6CA8-0016-30014427BF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C0B306-841D-A8A6-7998-0B9664DFF187}"/>
              </a:ext>
            </a:extLst>
          </p:cNvPr>
          <p:cNvSpPr>
            <a:spLocks noGrp="1"/>
          </p:cNvSpPr>
          <p:nvPr>
            <p:ph type="sldNum" sz="quarter" idx="12"/>
          </p:nvPr>
        </p:nvSpPr>
        <p:spPr/>
        <p:txBody>
          <a:bodyPr/>
          <a:lstStyle/>
          <a:p>
            <a:fld id="{2C13BA09-A952-2840-8B27-97B427916AB2}" type="slidenum">
              <a:rPr lang="en-US" smtClean="0"/>
              <a:t>‹#›</a:t>
            </a:fld>
            <a:endParaRPr lang="en-US"/>
          </a:p>
        </p:txBody>
      </p:sp>
    </p:spTree>
    <p:extLst>
      <p:ext uri="{BB962C8B-B14F-4D97-AF65-F5344CB8AC3E}">
        <p14:creationId xmlns:p14="http://schemas.microsoft.com/office/powerpoint/2010/main" val="6950493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A9FC3-D904-5D52-3A61-92C2D49BF10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5F01FCC7-84EB-61B1-566E-3B76AC4834C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06C05B8-5533-2A0A-D181-C62FD9EAEE56}"/>
              </a:ext>
            </a:extLst>
          </p:cNvPr>
          <p:cNvSpPr>
            <a:spLocks noGrp="1"/>
          </p:cNvSpPr>
          <p:nvPr>
            <p:ph type="dt" sz="half" idx="10"/>
          </p:nvPr>
        </p:nvSpPr>
        <p:spPr/>
        <p:txBody>
          <a:bodyPr/>
          <a:lstStyle/>
          <a:p>
            <a:fld id="{7F8AA048-6C37-5E41-B860-5C2F6699C605}" type="datetimeFigureOut">
              <a:rPr lang="en-US" smtClean="0"/>
              <a:t>1/15/25</a:t>
            </a:fld>
            <a:endParaRPr lang="en-US"/>
          </a:p>
        </p:txBody>
      </p:sp>
      <p:sp>
        <p:nvSpPr>
          <p:cNvPr id="5" name="Footer Placeholder 4">
            <a:extLst>
              <a:ext uri="{FF2B5EF4-FFF2-40B4-BE49-F238E27FC236}">
                <a16:creationId xmlns:a16="http://schemas.microsoft.com/office/drawing/2014/main" id="{27CB64EC-3F0C-A701-CDF8-1D0E34F4BA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95007E-6F66-8D93-FA35-C5C2E038EEF2}"/>
              </a:ext>
            </a:extLst>
          </p:cNvPr>
          <p:cNvSpPr>
            <a:spLocks noGrp="1"/>
          </p:cNvSpPr>
          <p:nvPr>
            <p:ph type="sldNum" sz="quarter" idx="12"/>
          </p:nvPr>
        </p:nvSpPr>
        <p:spPr/>
        <p:txBody>
          <a:bodyPr/>
          <a:lstStyle/>
          <a:p>
            <a:fld id="{2C13BA09-A952-2840-8B27-97B427916AB2}" type="slidenum">
              <a:rPr lang="en-US" smtClean="0"/>
              <a:t>‹#›</a:t>
            </a:fld>
            <a:endParaRPr lang="en-US"/>
          </a:p>
        </p:txBody>
      </p:sp>
    </p:spTree>
    <p:extLst>
      <p:ext uri="{BB962C8B-B14F-4D97-AF65-F5344CB8AC3E}">
        <p14:creationId xmlns:p14="http://schemas.microsoft.com/office/powerpoint/2010/main" val="2681849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DF6FF-2BCA-2126-1096-54DF8A97F5A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AC1E929-6B0A-FC58-3460-11665C96AB4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6067FB6D-F3AE-5835-082B-67A2FA336049}"/>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51BEB13F-896D-DDB8-5E01-3B6371DE6660}"/>
              </a:ext>
            </a:extLst>
          </p:cNvPr>
          <p:cNvSpPr>
            <a:spLocks noGrp="1"/>
          </p:cNvSpPr>
          <p:nvPr>
            <p:ph type="dt" sz="half" idx="10"/>
          </p:nvPr>
        </p:nvSpPr>
        <p:spPr/>
        <p:txBody>
          <a:bodyPr/>
          <a:lstStyle/>
          <a:p>
            <a:fld id="{7F8AA048-6C37-5E41-B860-5C2F6699C605}" type="datetimeFigureOut">
              <a:rPr lang="en-US" smtClean="0"/>
              <a:t>1/15/25</a:t>
            </a:fld>
            <a:endParaRPr lang="en-US"/>
          </a:p>
        </p:txBody>
      </p:sp>
      <p:sp>
        <p:nvSpPr>
          <p:cNvPr id="6" name="Footer Placeholder 5">
            <a:extLst>
              <a:ext uri="{FF2B5EF4-FFF2-40B4-BE49-F238E27FC236}">
                <a16:creationId xmlns:a16="http://schemas.microsoft.com/office/drawing/2014/main" id="{3F1B0F34-3611-7E38-A1F7-DA08EA9709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439CF3-95CF-9F50-FCA2-60D403AA1959}"/>
              </a:ext>
            </a:extLst>
          </p:cNvPr>
          <p:cNvSpPr>
            <a:spLocks noGrp="1"/>
          </p:cNvSpPr>
          <p:nvPr>
            <p:ph type="sldNum" sz="quarter" idx="12"/>
          </p:nvPr>
        </p:nvSpPr>
        <p:spPr/>
        <p:txBody>
          <a:bodyPr/>
          <a:lstStyle/>
          <a:p>
            <a:fld id="{2C13BA09-A952-2840-8B27-97B427916AB2}" type="slidenum">
              <a:rPr lang="en-US" smtClean="0"/>
              <a:t>‹#›</a:t>
            </a:fld>
            <a:endParaRPr lang="en-US"/>
          </a:p>
        </p:txBody>
      </p:sp>
    </p:spTree>
    <p:extLst>
      <p:ext uri="{BB962C8B-B14F-4D97-AF65-F5344CB8AC3E}">
        <p14:creationId xmlns:p14="http://schemas.microsoft.com/office/powerpoint/2010/main" val="1343552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7303D7-D0C4-E375-2D6B-A105DEC6AD7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A675CE77-F734-29C9-40AE-48B5B087A83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ACD4E132-2732-4E38-BFCD-928ECED05CE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FBEC6EC8-8753-CEF4-4625-DB912EE7C9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F30BD34-9DF1-614D-0E95-290B2A5172D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4E47460F-3C1C-C979-AA4C-0C8743EE011C}"/>
              </a:ext>
            </a:extLst>
          </p:cNvPr>
          <p:cNvSpPr>
            <a:spLocks noGrp="1"/>
          </p:cNvSpPr>
          <p:nvPr>
            <p:ph type="dt" sz="half" idx="10"/>
          </p:nvPr>
        </p:nvSpPr>
        <p:spPr/>
        <p:txBody>
          <a:bodyPr/>
          <a:lstStyle/>
          <a:p>
            <a:fld id="{7F8AA048-6C37-5E41-B860-5C2F6699C605}" type="datetimeFigureOut">
              <a:rPr lang="en-US" smtClean="0"/>
              <a:t>1/15/25</a:t>
            </a:fld>
            <a:endParaRPr lang="en-US"/>
          </a:p>
        </p:txBody>
      </p:sp>
      <p:sp>
        <p:nvSpPr>
          <p:cNvPr id="8" name="Footer Placeholder 7">
            <a:extLst>
              <a:ext uri="{FF2B5EF4-FFF2-40B4-BE49-F238E27FC236}">
                <a16:creationId xmlns:a16="http://schemas.microsoft.com/office/drawing/2014/main" id="{CECEE64D-25CF-D4FC-6751-3A1EC558508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0A84800-1B71-A08E-4A98-73C5224B6DF3}"/>
              </a:ext>
            </a:extLst>
          </p:cNvPr>
          <p:cNvSpPr>
            <a:spLocks noGrp="1"/>
          </p:cNvSpPr>
          <p:nvPr>
            <p:ph type="sldNum" sz="quarter" idx="12"/>
          </p:nvPr>
        </p:nvSpPr>
        <p:spPr/>
        <p:txBody>
          <a:bodyPr/>
          <a:lstStyle/>
          <a:p>
            <a:fld id="{2C13BA09-A952-2840-8B27-97B427916AB2}" type="slidenum">
              <a:rPr lang="en-US" smtClean="0"/>
              <a:t>‹#›</a:t>
            </a:fld>
            <a:endParaRPr lang="en-US"/>
          </a:p>
        </p:txBody>
      </p:sp>
    </p:spTree>
    <p:extLst>
      <p:ext uri="{BB962C8B-B14F-4D97-AF65-F5344CB8AC3E}">
        <p14:creationId xmlns:p14="http://schemas.microsoft.com/office/powerpoint/2010/main" val="30416464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88E83-C310-E3AA-6A86-B7EF56E8D7E5}"/>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E987436-C033-FA9B-9C73-E0A04E40098E}"/>
              </a:ext>
            </a:extLst>
          </p:cNvPr>
          <p:cNvSpPr>
            <a:spLocks noGrp="1"/>
          </p:cNvSpPr>
          <p:nvPr>
            <p:ph type="dt" sz="half" idx="10"/>
          </p:nvPr>
        </p:nvSpPr>
        <p:spPr/>
        <p:txBody>
          <a:bodyPr/>
          <a:lstStyle/>
          <a:p>
            <a:fld id="{7F8AA048-6C37-5E41-B860-5C2F6699C605}" type="datetimeFigureOut">
              <a:rPr lang="en-US" smtClean="0"/>
              <a:t>1/15/25</a:t>
            </a:fld>
            <a:endParaRPr lang="en-US"/>
          </a:p>
        </p:txBody>
      </p:sp>
      <p:sp>
        <p:nvSpPr>
          <p:cNvPr id="4" name="Footer Placeholder 3">
            <a:extLst>
              <a:ext uri="{FF2B5EF4-FFF2-40B4-BE49-F238E27FC236}">
                <a16:creationId xmlns:a16="http://schemas.microsoft.com/office/drawing/2014/main" id="{8B149258-5891-C5B0-FCA8-753F5349B74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C5FBABA-2D7E-C35B-CC3A-A2BE62F718E2}"/>
              </a:ext>
            </a:extLst>
          </p:cNvPr>
          <p:cNvSpPr>
            <a:spLocks noGrp="1"/>
          </p:cNvSpPr>
          <p:nvPr>
            <p:ph type="sldNum" sz="quarter" idx="12"/>
          </p:nvPr>
        </p:nvSpPr>
        <p:spPr/>
        <p:txBody>
          <a:bodyPr/>
          <a:lstStyle/>
          <a:p>
            <a:fld id="{2C13BA09-A952-2840-8B27-97B427916AB2}" type="slidenum">
              <a:rPr lang="en-US" smtClean="0"/>
              <a:t>‹#›</a:t>
            </a:fld>
            <a:endParaRPr lang="en-US"/>
          </a:p>
        </p:txBody>
      </p:sp>
    </p:spTree>
    <p:extLst>
      <p:ext uri="{BB962C8B-B14F-4D97-AF65-F5344CB8AC3E}">
        <p14:creationId xmlns:p14="http://schemas.microsoft.com/office/powerpoint/2010/main" val="1376769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29732F-2474-FB00-600C-CF6698F62708}"/>
              </a:ext>
            </a:extLst>
          </p:cNvPr>
          <p:cNvSpPr>
            <a:spLocks noGrp="1"/>
          </p:cNvSpPr>
          <p:nvPr>
            <p:ph type="dt" sz="half" idx="10"/>
          </p:nvPr>
        </p:nvSpPr>
        <p:spPr/>
        <p:txBody>
          <a:bodyPr/>
          <a:lstStyle/>
          <a:p>
            <a:fld id="{7F8AA048-6C37-5E41-B860-5C2F6699C605}" type="datetimeFigureOut">
              <a:rPr lang="en-US" smtClean="0"/>
              <a:t>1/15/25</a:t>
            </a:fld>
            <a:endParaRPr lang="en-US"/>
          </a:p>
        </p:txBody>
      </p:sp>
      <p:sp>
        <p:nvSpPr>
          <p:cNvPr id="3" name="Footer Placeholder 2">
            <a:extLst>
              <a:ext uri="{FF2B5EF4-FFF2-40B4-BE49-F238E27FC236}">
                <a16:creationId xmlns:a16="http://schemas.microsoft.com/office/drawing/2014/main" id="{1F83E7F0-C1F3-2159-2BFE-29D7B88B973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25B5149-085C-328A-3E88-760AF34EF2A9}"/>
              </a:ext>
            </a:extLst>
          </p:cNvPr>
          <p:cNvSpPr>
            <a:spLocks noGrp="1"/>
          </p:cNvSpPr>
          <p:nvPr>
            <p:ph type="sldNum" sz="quarter" idx="12"/>
          </p:nvPr>
        </p:nvSpPr>
        <p:spPr/>
        <p:txBody>
          <a:bodyPr/>
          <a:lstStyle/>
          <a:p>
            <a:fld id="{2C13BA09-A952-2840-8B27-97B427916AB2}" type="slidenum">
              <a:rPr lang="en-US" smtClean="0"/>
              <a:t>‹#›</a:t>
            </a:fld>
            <a:endParaRPr lang="en-US"/>
          </a:p>
        </p:txBody>
      </p:sp>
    </p:spTree>
    <p:extLst>
      <p:ext uri="{BB962C8B-B14F-4D97-AF65-F5344CB8AC3E}">
        <p14:creationId xmlns:p14="http://schemas.microsoft.com/office/powerpoint/2010/main" val="1889850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CA07B8-1E06-C59F-7DD6-95B04D8A2EA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19B5412-CAC0-E27D-59D6-D65D9D0E94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80940C31-D5B0-A01C-6661-F76CFA46FF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7761367-57CB-332F-DC01-4FE4C170653A}"/>
              </a:ext>
            </a:extLst>
          </p:cNvPr>
          <p:cNvSpPr>
            <a:spLocks noGrp="1"/>
          </p:cNvSpPr>
          <p:nvPr>
            <p:ph type="dt" sz="half" idx="10"/>
          </p:nvPr>
        </p:nvSpPr>
        <p:spPr/>
        <p:txBody>
          <a:bodyPr/>
          <a:lstStyle/>
          <a:p>
            <a:fld id="{7F8AA048-6C37-5E41-B860-5C2F6699C605}" type="datetimeFigureOut">
              <a:rPr lang="en-US" smtClean="0"/>
              <a:t>1/15/25</a:t>
            </a:fld>
            <a:endParaRPr lang="en-US"/>
          </a:p>
        </p:txBody>
      </p:sp>
      <p:sp>
        <p:nvSpPr>
          <p:cNvPr id="6" name="Footer Placeholder 5">
            <a:extLst>
              <a:ext uri="{FF2B5EF4-FFF2-40B4-BE49-F238E27FC236}">
                <a16:creationId xmlns:a16="http://schemas.microsoft.com/office/drawing/2014/main" id="{5925440E-E056-1FCA-65D0-E97460D0ED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6E40F02-8B92-7C92-FEE7-4EE2ED9B8CC7}"/>
              </a:ext>
            </a:extLst>
          </p:cNvPr>
          <p:cNvSpPr>
            <a:spLocks noGrp="1"/>
          </p:cNvSpPr>
          <p:nvPr>
            <p:ph type="sldNum" sz="quarter" idx="12"/>
          </p:nvPr>
        </p:nvSpPr>
        <p:spPr/>
        <p:txBody>
          <a:bodyPr/>
          <a:lstStyle/>
          <a:p>
            <a:fld id="{2C13BA09-A952-2840-8B27-97B427916AB2}" type="slidenum">
              <a:rPr lang="en-US" smtClean="0"/>
              <a:t>‹#›</a:t>
            </a:fld>
            <a:endParaRPr lang="en-US"/>
          </a:p>
        </p:txBody>
      </p:sp>
    </p:spTree>
    <p:extLst>
      <p:ext uri="{BB962C8B-B14F-4D97-AF65-F5344CB8AC3E}">
        <p14:creationId xmlns:p14="http://schemas.microsoft.com/office/powerpoint/2010/main" val="26222743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448606-59FF-51C5-42AB-8B100D4AAE4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4FBF864-F9C2-0C02-2B7C-BC8CA9B873B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DFC06D-36D3-5005-8E76-50F4BBEFCF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6E1F699-4093-5887-904C-EBBF5C33E2E5}"/>
              </a:ext>
            </a:extLst>
          </p:cNvPr>
          <p:cNvSpPr>
            <a:spLocks noGrp="1"/>
          </p:cNvSpPr>
          <p:nvPr>
            <p:ph type="dt" sz="half" idx="10"/>
          </p:nvPr>
        </p:nvSpPr>
        <p:spPr/>
        <p:txBody>
          <a:bodyPr/>
          <a:lstStyle/>
          <a:p>
            <a:fld id="{7F8AA048-6C37-5E41-B860-5C2F6699C605}" type="datetimeFigureOut">
              <a:rPr lang="en-US" smtClean="0"/>
              <a:t>1/15/25</a:t>
            </a:fld>
            <a:endParaRPr lang="en-US"/>
          </a:p>
        </p:txBody>
      </p:sp>
      <p:sp>
        <p:nvSpPr>
          <p:cNvPr id="6" name="Footer Placeholder 5">
            <a:extLst>
              <a:ext uri="{FF2B5EF4-FFF2-40B4-BE49-F238E27FC236}">
                <a16:creationId xmlns:a16="http://schemas.microsoft.com/office/drawing/2014/main" id="{15D44E7B-378B-95FF-39F5-62F18C75040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0388D6-9710-D058-ABCB-2B2A6FF169C0}"/>
              </a:ext>
            </a:extLst>
          </p:cNvPr>
          <p:cNvSpPr>
            <a:spLocks noGrp="1"/>
          </p:cNvSpPr>
          <p:nvPr>
            <p:ph type="sldNum" sz="quarter" idx="12"/>
          </p:nvPr>
        </p:nvSpPr>
        <p:spPr/>
        <p:txBody>
          <a:bodyPr/>
          <a:lstStyle/>
          <a:p>
            <a:fld id="{2C13BA09-A952-2840-8B27-97B427916AB2}" type="slidenum">
              <a:rPr lang="en-US" smtClean="0"/>
              <a:t>‹#›</a:t>
            </a:fld>
            <a:endParaRPr lang="en-US"/>
          </a:p>
        </p:txBody>
      </p:sp>
    </p:spTree>
    <p:extLst>
      <p:ext uri="{BB962C8B-B14F-4D97-AF65-F5344CB8AC3E}">
        <p14:creationId xmlns:p14="http://schemas.microsoft.com/office/powerpoint/2010/main" val="30570783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8DAC67-14E4-F3DC-4033-D73340AF3B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A881C56-A293-CE51-4CD3-6E9AC87340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8EEE9EF-53BF-09CB-D9C8-D61CCCE61C9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F8AA048-6C37-5E41-B860-5C2F6699C605}" type="datetimeFigureOut">
              <a:rPr lang="en-US" smtClean="0"/>
              <a:t>1/15/25</a:t>
            </a:fld>
            <a:endParaRPr lang="en-US"/>
          </a:p>
        </p:txBody>
      </p:sp>
      <p:sp>
        <p:nvSpPr>
          <p:cNvPr id="5" name="Footer Placeholder 4">
            <a:extLst>
              <a:ext uri="{FF2B5EF4-FFF2-40B4-BE49-F238E27FC236}">
                <a16:creationId xmlns:a16="http://schemas.microsoft.com/office/drawing/2014/main" id="{B312A3E6-D768-A9B3-AA79-8984E9726EB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E661CED-2D42-836D-76E7-7B1CECD674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C13BA09-A952-2840-8B27-97B427916AB2}" type="slidenum">
              <a:rPr lang="en-US" smtClean="0"/>
              <a:t>‹#›</a:t>
            </a:fld>
            <a:endParaRPr lang="en-US"/>
          </a:p>
        </p:txBody>
      </p:sp>
      <p:sp>
        <p:nvSpPr>
          <p:cNvPr id="7" name="Footer Placeholder 4">
            <a:extLst>
              <a:ext uri="{FF2B5EF4-FFF2-40B4-BE49-F238E27FC236}">
                <a16:creationId xmlns:a16="http://schemas.microsoft.com/office/drawing/2014/main" id="{B903387A-6E53-BA88-BABE-BEF4CCDB04C2}"/>
              </a:ext>
            </a:extLst>
          </p:cNvPr>
          <p:cNvSpPr txBox="1">
            <a:spLocks/>
          </p:cNvSpPr>
          <p:nvPr userDrawn="1"/>
        </p:nvSpPr>
        <p:spPr>
          <a:xfrm>
            <a:off x="84670" y="60121"/>
            <a:ext cx="5312979" cy="116024"/>
          </a:xfrm>
          <a:prstGeom prst="rect">
            <a:avLst/>
          </a:prstGeom>
        </p:spPr>
        <p:txBody>
          <a:bodyPr/>
          <a:lstStyle>
            <a:defPPr>
              <a:defRPr lang="en-US"/>
            </a:defPPr>
            <a:lvl1pPr marL="0" algn="l" defTabSz="914400" rtl="0" eaLnBrk="1" latinLnBrk="0" hangingPunct="1">
              <a:defRPr sz="14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dirty="0">
                <a:solidFill>
                  <a:schemeClr val="bg2">
                    <a:lumMod val="75000"/>
                  </a:schemeClr>
                </a:solidFill>
                <a:latin typeface="Poppins" pitchFamily="2" charset="77"/>
                <a:ea typeface="Arial" panose="020B0604020202020204" pitchFamily="34" charset="0"/>
              </a:rPr>
              <a:t>Kind To Your Mind Social Media Content</a:t>
            </a:r>
            <a:endParaRPr lang="en-GB" sz="1200" dirty="0">
              <a:solidFill>
                <a:schemeClr val="bg2">
                  <a:lumMod val="75000"/>
                </a:schemeClr>
              </a:solidFill>
              <a:latin typeface="Arial" panose="020B0604020202020204" pitchFamily="34" charset="0"/>
              <a:ea typeface="Arial" panose="020B0604020202020204" pitchFamily="34" charset="0"/>
            </a:endParaRPr>
          </a:p>
          <a:p>
            <a:endParaRPr lang="en-US" dirty="0"/>
          </a:p>
        </p:txBody>
      </p:sp>
    </p:spTree>
    <p:extLst>
      <p:ext uri="{BB962C8B-B14F-4D97-AF65-F5344CB8AC3E}">
        <p14:creationId xmlns:p14="http://schemas.microsoft.com/office/powerpoint/2010/main" val="2879603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A66EB29-DEB6-8315-E33B-8A67E529417F}"/>
              </a:ext>
            </a:extLst>
          </p:cNvPr>
          <p:cNvPicPr>
            <a:picLocks noChangeAspect="1"/>
          </p:cNvPicPr>
          <p:nvPr/>
        </p:nvPicPr>
        <p:blipFill>
          <a:blip r:embed="rId3"/>
          <a:srcRect/>
          <a:stretch/>
        </p:blipFill>
        <p:spPr>
          <a:xfrm>
            <a:off x="4400965" y="3122219"/>
            <a:ext cx="3390069" cy="3390069"/>
          </a:xfrm>
          <a:prstGeom prst="rect">
            <a:avLst/>
          </a:prstGeom>
        </p:spPr>
      </p:pic>
      <p:sp>
        <p:nvSpPr>
          <p:cNvPr id="2" name="Title 1">
            <a:extLst>
              <a:ext uri="{FF2B5EF4-FFF2-40B4-BE49-F238E27FC236}">
                <a16:creationId xmlns:a16="http://schemas.microsoft.com/office/drawing/2014/main" id="{A2519737-DD8E-BADA-6895-B5266C965EF1}"/>
              </a:ext>
            </a:extLst>
          </p:cNvPr>
          <p:cNvSpPr>
            <a:spLocks noGrp="1"/>
          </p:cNvSpPr>
          <p:nvPr>
            <p:ph type="ctrTitle"/>
          </p:nvPr>
        </p:nvSpPr>
        <p:spPr>
          <a:xfrm>
            <a:off x="422665" y="608013"/>
            <a:ext cx="9144000" cy="477837"/>
          </a:xfrm>
        </p:spPr>
        <p:txBody>
          <a:bodyPr>
            <a:normAutofit fontScale="90000"/>
          </a:bodyPr>
          <a:lstStyle/>
          <a:p>
            <a:pPr algn="l"/>
            <a:r>
              <a:rPr lang="en-US" sz="3200" b="1" dirty="0">
                <a:latin typeface="Poppins" pitchFamily="2" charset="77"/>
                <a:cs typeface="Poppins" pitchFamily="2" charset="77"/>
              </a:rPr>
              <a:t>Post 1</a:t>
            </a:r>
          </a:p>
        </p:txBody>
      </p:sp>
      <p:sp>
        <p:nvSpPr>
          <p:cNvPr id="4" name="Title 1">
            <a:extLst>
              <a:ext uri="{FF2B5EF4-FFF2-40B4-BE49-F238E27FC236}">
                <a16:creationId xmlns:a16="http://schemas.microsoft.com/office/drawing/2014/main" id="{E7D5CB0D-F810-C5B0-3C79-33D1D296B174}"/>
              </a:ext>
            </a:extLst>
          </p:cNvPr>
          <p:cNvSpPr txBox="1">
            <a:spLocks/>
          </p:cNvSpPr>
          <p:nvPr/>
        </p:nvSpPr>
        <p:spPr>
          <a:xfrm>
            <a:off x="401583" y="1117918"/>
            <a:ext cx="3128010" cy="1099502"/>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15000"/>
              </a:lnSpc>
            </a:pPr>
            <a:r>
              <a:rPr lang="en-GB" sz="1800" b="1" dirty="0">
                <a:effectLst/>
                <a:latin typeface="Poppins SemiBold" pitchFamily="2" charset="77"/>
                <a:ea typeface="Arial" panose="020B0604020202020204" pitchFamily="34" charset="0"/>
                <a:cs typeface="Poppins SemiBold" pitchFamily="2" charset="77"/>
              </a:rPr>
              <a:t>Image options</a:t>
            </a:r>
            <a:br>
              <a:rPr lang="en-GB" sz="1800" dirty="0">
                <a:effectLst/>
                <a:latin typeface="Poppins Medium" pitchFamily="2" charset="77"/>
                <a:ea typeface="Arial" panose="020B0604020202020204" pitchFamily="34" charset="0"/>
                <a:cs typeface="Poppins Medium" pitchFamily="2" charset="77"/>
              </a:rPr>
            </a:br>
            <a:endParaRPr lang="en-GB" sz="1800" dirty="0">
              <a:effectLst/>
              <a:latin typeface="Poppins Medium" pitchFamily="2" charset="77"/>
              <a:ea typeface="Arial" panose="020B0604020202020204" pitchFamily="34" charset="0"/>
              <a:cs typeface="Poppins Medium" pitchFamily="2" charset="77"/>
            </a:endParaRPr>
          </a:p>
          <a:p>
            <a:pPr algn="l">
              <a:lnSpc>
                <a:spcPct val="115000"/>
              </a:lnSpc>
            </a:pPr>
            <a:r>
              <a:rPr lang="en-GB" sz="1200" dirty="0">
                <a:effectLst/>
                <a:latin typeface="Poppins" pitchFamily="2" charset="77"/>
                <a:ea typeface="Arial" panose="020B0604020202020204" pitchFamily="34" charset="0"/>
              </a:rPr>
              <a:t>Please select a singular image </a:t>
            </a:r>
            <a:br>
              <a:rPr lang="en-GB" sz="1200" dirty="0">
                <a:effectLst/>
                <a:latin typeface="Poppins" pitchFamily="2" charset="77"/>
                <a:ea typeface="Arial" panose="020B0604020202020204" pitchFamily="34" charset="0"/>
              </a:rPr>
            </a:br>
            <a:r>
              <a:rPr lang="en-GB" sz="1200" dirty="0">
                <a:effectLst/>
                <a:latin typeface="Poppins" pitchFamily="2" charset="77"/>
                <a:ea typeface="Arial" panose="020B0604020202020204" pitchFamily="34" charset="0"/>
              </a:rPr>
              <a:t>that suits your requirement</a:t>
            </a:r>
            <a:endParaRPr lang="en-GB" sz="1200" dirty="0">
              <a:effectLst/>
              <a:latin typeface="Arial" panose="020B0604020202020204" pitchFamily="34" charset="0"/>
              <a:ea typeface="Arial" panose="020B0604020202020204" pitchFamily="34" charset="0"/>
            </a:endParaRPr>
          </a:p>
        </p:txBody>
      </p:sp>
      <p:sp>
        <p:nvSpPr>
          <p:cNvPr id="5" name="Title 1">
            <a:extLst>
              <a:ext uri="{FF2B5EF4-FFF2-40B4-BE49-F238E27FC236}">
                <a16:creationId xmlns:a16="http://schemas.microsoft.com/office/drawing/2014/main" id="{4D5868C8-F019-5605-BDB5-B759DD992C00}"/>
              </a:ext>
            </a:extLst>
          </p:cNvPr>
          <p:cNvSpPr txBox="1">
            <a:spLocks/>
          </p:cNvSpPr>
          <p:nvPr/>
        </p:nvSpPr>
        <p:spPr>
          <a:xfrm>
            <a:off x="4400965" y="859058"/>
            <a:ext cx="7327749" cy="1659572"/>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15000"/>
              </a:lnSpc>
            </a:pPr>
            <a:r>
              <a:rPr lang="en-GB" sz="1800" b="1" dirty="0">
                <a:effectLst/>
                <a:latin typeface="Poppins SemiBold" pitchFamily="2" charset="77"/>
                <a:ea typeface="Arial" panose="020B0604020202020204" pitchFamily="34" charset="0"/>
                <a:cs typeface="Poppins SemiBold" pitchFamily="2" charset="77"/>
              </a:rPr>
              <a:t>Suggested post copy</a:t>
            </a:r>
            <a:br>
              <a:rPr lang="en-GB" sz="1800" dirty="0">
                <a:effectLst/>
                <a:latin typeface="Poppins Medium" pitchFamily="2" charset="77"/>
                <a:ea typeface="Arial" panose="020B0604020202020204" pitchFamily="34" charset="0"/>
                <a:cs typeface="Poppins Medium" pitchFamily="2" charset="77"/>
              </a:rPr>
            </a:br>
            <a:endParaRPr lang="en-GB" sz="1800" dirty="0">
              <a:effectLst/>
              <a:latin typeface="Poppins Medium" pitchFamily="2" charset="77"/>
              <a:ea typeface="Arial" panose="020B0604020202020204" pitchFamily="34" charset="0"/>
              <a:cs typeface="Poppins Medium" pitchFamily="2" charset="77"/>
            </a:endParaRPr>
          </a:p>
          <a:p>
            <a:pPr algn="l">
              <a:lnSpc>
                <a:spcPct val="115000"/>
              </a:lnSpc>
            </a:pPr>
            <a:r>
              <a:rPr lang="en-GB" sz="1200" dirty="0">
                <a:effectLst/>
                <a:latin typeface="Poppins" pitchFamily="2" charset="77"/>
                <a:ea typeface="Arial" panose="020B0604020202020204" pitchFamily="34" charset="0"/>
              </a:rPr>
              <a:t>For mental health and wellbeing support tailored to you, visit the new Kind to Your Mind website. Built exclusively to support people living and working in Cheshire and Merseyside with a range of services and resources on offer. Visit </a:t>
            </a:r>
            <a:r>
              <a:rPr lang="en-GB" sz="1200" b="1" dirty="0" err="1">
                <a:effectLst/>
                <a:latin typeface="Poppins" pitchFamily="2" charset="77"/>
                <a:ea typeface="Arial" panose="020B0604020202020204" pitchFamily="34" charset="0"/>
              </a:rPr>
              <a:t>kindtoyourmind.org</a:t>
            </a:r>
            <a:r>
              <a:rPr lang="en-GB" sz="1200" b="1" dirty="0">
                <a:effectLst/>
                <a:latin typeface="Poppins" pitchFamily="2" charset="77"/>
                <a:ea typeface="Arial" panose="020B0604020202020204" pitchFamily="34" charset="0"/>
              </a:rPr>
              <a:t> </a:t>
            </a:r>
          </a:p>
          <a:p>
            <a:pPr algn="l">
              <a:lnSpc>
                <a:spcPct val="115000"/>
              </a:lnSpc>
            </a:pPr>
            <a:endParaRPr lang="en-GB" sz="1200" dirty="0">
              <a:effectLst/>
              <a:latin typeface="Poppins" pitchFamily="2" charset="77"/>
              <a:ea typeface="Arial" panose="020B0604020202020204" pitchFamily="34" charset="0"/>
            </a:endParaRPr>
          </a:p>
          <a:p>
            <a:pPr algn="l">
              <a:lnSpc>
                <a:spcPct val="115000"/>
              </a:lnSpc>
            </a:pPr>
            <a:r>
              <a:rPr lang="en-GB" sz="1200" dirty="0">
                <a:effectLst/>
                <a:latin typeface="Poppins" pitchFamily="2" charset="77"/>
                <a:ea typeface="Arial" panose="020B0604020202020204" pitchFamily="34" charset="0"/>
              </a:rPr>
              <a:t>#</a:t>
            </a:r>
            <a:r>
              <a:rPr lang="en-GB" sz="1200" dirty="0" err="1">
                <a:effectLst/>
                <a:latin typeface="Poppins" pitchFamily="2" charset="77"/>
                <a:ea typeface="Arial" panose="020B0604020202020204" pitchFamily="34" charset="0"/>
              </a:rPr>
              <a:t>KindToYourMind</a:t>
            </a:r>
            <a:r>
              <a:rPr lang="en-GB" sz="1200" dirty="0">
                <a:effectLst/>
                <a:latin typeface="Poppins" pitchFamily="2" charset="77"/>
                <a:ea typeface="Arial" panose="020B0604020202020204" pitchFamily="34" charset="0"/>
              </a:rPr>
              <a:t> #</a:t>
            </a:r>
            <a:r>
              <a:rPr lang="en-GB" sz="1200" dirty="0" err="1">
                <a:effectLst/>
                <a:latin typeface="Poppins" pitchFamily="2" charset="77"/>
                <a:ea typeface="Arial" panose="020B0604020202020204" pitchFamily="34" charset="0"/>
              </a:rPr>
              <a:t>Mentalhealth</a:t>
            </a:r>
            <a:r>
              <a:rPr lang="en-GB" sz="1200" dirty="0">
                <a:effectLst/>
                <a:latin typeface="Poppins" pitchFamily="2" charset="77"/>
                <a:ea typeface="Arial" panose="020B0604020202020204" pitchFamily="34" charset="0"/>
              </a:rPr>
              <a:t> #Wellbeing #Cheshire #Merseyside</a:t>
            </a:r>
          </a:p>
        </p:txBody>
      </p:sp>
    </p:spTree>
    <p:extLst>
      <p:ext uri="{BB962C8B-B14F-4D97-AF65-F5344CB8AC3E}">
        <p14:creationId xmlns:p14="http://schemas.microsoft.com/office/powerpoint/2010/main" val="1262129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A607A2-5371-9FB3-5F0E-9ABDB79C4291}"/>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F497C75F-43CC-FBC4-C12B-4048C7FA1D22}"/>
              </a:ext>
            </a:extLst>
          </p:cNvPr>
          <p:cNvPicPr>
            <a:picLocks noChangeAspect="1"/>
          </p:cNvPicPr>
          <p:nvPr/>
        </p:nvPicPr>
        <p:blipFill>
          <a:blip r:embed="rId3"/>
          <a:srcRect/>
          <a:stretch/>
        </p:blipFill>
        <p:spPr>
          <a:xfrm>
            <a:off x="4400965" y="3122218"/>
            <a:ext cx="3390069" cy="3390069"/>
          </a:xfrm>
          <a:prstGeom prst="rect">
            <a:avLst/>
          </a:prstGeom>
        </p:spPr>
      </p:pic>
      <p:sp>
        <p:nvSpPr>
          <p:cNvPr id="2" name="Title 1">
            <a:extLst>
              <a:ext uri="{FF2B5EF4-FFF2-40B4-BE49-F238E27FC236}">
                <a16:creationId xmlns:a16="http://schemas.microsoft.com/office/drawing/2014/main" id="{565CD85A-05F8-129C-579C-2EBBB8A0D3CD}"/>
              </a:ext>
            </a:extLst>
          </p:cNvPr>
          <p:cNvSpPr>
            <a:spLocks noGrp="1"/>
          </p:cNvSpPr>
          <p:nvPr>
            <p:ph type="ctrTitle"/>
          </p:nvPr>
        </p:nvSpPr>
        <p:spPr>
          <a:xfrm>
            <a:off x="422665" y="608013"/>
            <a:ext cx="9144000" cy="477837"/>
          </a:xfrm>
        </p:spPr>
        <p:txBody>
          <a:bodyPr>
            <a:normAutofit fontScale="90000"/>
          </a:bodyPr>
          <a:lstStyle/>
          <a:p>
            <a:pPr algn="l"/>
            <a:r>
              <a:rPr lang="en-US" sz="3200" b="1" dirty="0">
                <a:latin typeface="Poppins" pitchFamily="2" charset="77"/>
                <a:cs typeface="Poppins" pitchFamily="2" charset="77"/>
              </a:rPr>
              <a:t>Post 2</a:t>
            </a:r>
          </a:p>
        </p:txBody>
      </p:sp>
      <p:sp>
        <p:nvSpPr>
          <p:cNvPr id="4" name="Title 1">
            <a:extLst>
              <a:ext uri="{FF2B5EF4-FFF2-40B4-BE49-F238E27FC236}">
                <a16:creationId xmlns:a16="http://schemas.microsoft.com/office/drawing/2014/main" id="{D4930DC1-B85F-C0CA-9268-9DD86903BD50}"/>
              </a:ext>
            </a:extLst>
          </p:cNvPr>
          <p:cNvSpPr txBox="1">
            <a:spLocks/>
          </p:cNvSpPr>
          <p:nvPr/>
        </p:nvSpPr>
        <p:spPr>
          <a:xfrm>
            <a:off x="401583" y="1117918"/>
            <a:ext cx="3128010" cy="1099502"/>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15000"/>
              </a:lnSpc>
            </a:pPr>
            <a:r>
              <a:rPr lang="en-GB" sz="1800" b="1" dirty="0">
                <a:effectLst/>
                <a:latin typeface="Poppins SemiBold" pitchFamily="2" charset="77"/>
                <a:ea typeface="Arial" panose="020B0604020202020204" pitchFamily="34" charset="0"/>
                <a:cs typeface="Poppins SemiBold" pitchFamily="2" charset="77"/>
              </a:rPr>
              <a:t>Image options</a:t>
            </a:r>
            <a:br>
              <a:rPr lang="en-GB" sz="1800" dirty="0">
                <a:effectLst/>
                <a:latin typeface="Poppins Medium" pitchFamily="2" charset="77"/>
                <a:ea typeface="Arial" panose="020B0604020202020204" pitchFamily="34" charset="0"/>
                <a:cs typeface="Poppins Medium" pitchFamily="2" charset="77"/>
              </a:rPr>
            </a:br>
            <a:endParaRPr lang="en-GB" sz="1800" dirty="0">
              <a:effectLst/>
              <a:latin typeface="Poppins Medium" pitchFamily="2" charset="77"/>
              <a:ea typeface="Arial" panose="020B0604020202020204" pitchFamily="34" charset="0"/>
              <a:cs typeface="Poppins Medium" pitchFamily="2" charset="77"/>
            </a:endParaRPr>
          </a:p>
          <a:p>
            <a:pPr algn="l">
              <a:lnSpc>
                <a:spcPct val="115000"/>
              </a:lnSpc>
            </a:pPr>
            <a:r>
              <a:rPr lang="en-GB" sz="1200" dirty="0">
                <a:effectLst/>
                <a:latin typeface="Poppins" pitchFamily="2" charset="77"/>
                <a:ea typeface="Arial" panose="020B0604020202020204" pitchFamily="34" charset="0"/>
              </a:rPr>
              <a:t>Please select a singular image </a:t>
            </a:r>
            <a:br>
              <a:rPr lang="en-GB" sz="1200" dirty="0">
                <a:effectLst/>
                <a:latin typeface="Poppins" pitchFamily="2" charset="77"/>
                <a:ea typeface="Arial" panose="020B0604020202020204" pitchFamily="34" charset="0"/>
              </a:rPr>
            </a:br>
            <a:r>
              <a:rPr lang="en-GB" sz="1200" dirty="0">
                <a:effectLst/>
                <a:latin typeface="Poppins" pitchFamily="2" charset="77"/>
                <a:ea typeface="Arial" panose="020B0604020202020204" pitchFamily="34" charset="0"/>
              </a:rPr>
              <a:t>that suits your requirement</a:t>
            </a:r>
            <a:endParaRPr lang="en-GB" sz="1200" dirty="0">
              <a:effectLst/>
              <a:latin typeface="Arial" panose="020B0604020202020204" pitchFamily="34" charset="0"/>
              <a:ea typeface="Arial" panose="020B0604020202020204" pitchFamily="34" charset="0"/>
            </a:endParaRPr>
          </a:p>
        </p:txBody>
      </p:sp>
      <p:sp>
        <p:nvSpPr>
          <p:cNvPr id="5" name="Title 1">
            <a:extLst>
              <a:ext uri="{FF2B5EF4-FFF2-40B4-BE49-F238E27FC236}">
                <a16:creationId xmlns:a16="http://schemas.microsoft.com/office/drawing/2014/main" id="{55F64140-8B66-BA35-7EAA-71A0207F9794}"/>
              </a:ext>
            </a:extLst>
          </p:cNvPr>
          <p:cNvSpPr txBox="1">
            <a:spLocks/>
          </p:cNvSpPr>
          <p:nvPr/>
        </p:nvSpPr>
        <p:spPr>
          <a:xfrm>
            <a:off x="4400965" y="937254"/>
            <a:ext cx="7389451" cy="1434885"/>
          </a:xfrm>
          <a:prstGeom prst="rect">
            <a:avLst/>
          </a:prstGeom>
        </p:spPr>
        <p:txBody>
          <a:bodyPr vert="horz" lIns="91440" tIns="45720" rIns="91440" bIns="45720" rtlCol="0" anchor="b">
            <a:normAutofit fontScale="925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15000"/>
              </a:lnSpc>
            </a:pPr>
            <a:r>
              <a:rPr lang="en-GB" sz="1800" b="1" dirty="0">
                <a:effectLst/>
                <a:latin typeface="Poppins SemiBold" pitchFamily="2" charset="77"/>
                <a:ea typeface="Arial" panose="020B0604020202020204" pitchFamily="34" charset="0"/>
                <a:cs typeface="Poppins SemiBold" pitchFamily="2" charset="77"/>
              </a:rPr>
              <a:t>Suggested post copy</a:t>
            </a:r>
            <a:br>
              <a:rPr lang="en-GB" sz="1800" dirty="0">
                <a:effectLst/>
                <a:latin typeface="Poppins Medium" pitchFamily="2" charset="77"/>
                <a:ea typeface="Arial" panose="020B0604020202020204" pitchFamily="34" charset="0"/>
                <a:cs typeface="Poppins Medium" pitchFamily="2" charset="77"/>
              </a:rPr>
            </a:br>
            <a:endParaRPr lang="en-GB" sz="1200" dirty="0">
              <a:latin typeface="Poppins" pitchFamily="2" charset="77"/>
              <a:ea typeface="Arial" panose="020B0604020202020204" pitchFamily="34" charset="0"/>
              <a:cs typeface="Poppins Medium" pitchFamily="2" charset="77"/>
            </a:endParaRPr>
          </a:p>
          <a:p>
            <a:pPr algn="l">
              <a:lnSpc>
                <a:spcPct val="115000"/>
              </a:lnSpc>
            </a:pPr>
            <a:r>
              <a:rPr lang="en-GB" sz="1200" dirty="0">
                <a:effectLst/>
                <a:latin typeface="Poppins" pitchFamily="2" charset="77"/>
                <a:ea typeface="Arial" panose="020B0604020202020204" pitchFamily="34" charset="0"/>
              </a:rPr>
              <a:t>How often do you prioritise your mental health and wellbeing? On the newly launched Kind to Your Mind website, you can find the support and tools you need to maintain and improve your emotional wellbeing. Visit </a:t>
            </a:r>
            <a:r>
              <a:rPr lang="en-GB" sz="1200" b="1" dirty="0" err="1">
                <a:effectLst/>
                <a:latin typeface="Poppins" pitchFamily="2" charset="77"/>
                <a:ea typeface="Arial" panose="020B0604020202020204" pitchFamily="34" charset="0"/>
              </a:rPr>
              <a:t>kindtoyourmind.org</a:t>
            </a:r>
            <a:r>
              <a:rPr lang="en-GB" sz="1200" b="1" dirty="0">
                <a:effectLst/>
                <a:latin typeface="Poppins" pitchFamily="2" charset="77"/>
                <a:ea typeface="Arial" panose="020B0604020202020204" pitchFamily="34" charset="0"/>
              </a:rPr>
              <a:t> </a:t>
            </a:r>
          </a:p>
          <a:p>
            <a:pPr algn="l">
              <a:lnSpc>
                <a:spcPct val="115000"/>
              </a:lnSpc>
            </a:pPr>
            <a:endParaRPr lang="en-GB" sz="1200" dirty="0">
              <a:effectLst/>
              <a:latin typeface="Poppins" pitchFamily="2" charset="77"/>
              <a:ea typeface="Arial" panose="020B0604020202020204" pitchFamily="34" charset="0"/>
            </a:endParaRPr>
          </a:p>
          <a:p>
            <a:pPr algn="l">
              <a:lnSpc>
                <a:spcPct val="115000"/>
              </a:lnSpc>
            </a:pPr>
            <a:r>
              <a:rPr lang="en-GB" sz="1200" dirty="0">
                <a:effectLst/>
                <a:latin typeface="Poppins" pitchFamily="2" charset="77"/>
                <a:ea typeface="Arial" panose="020B0604020202020204" pitchFamily="34" charset="0"/>
              </a:rPr>
              <a:t>#</a:t>
            </a:r>
            <a:r>
              <a:rPr lang="en-GB" sz="1200" dirty="0" err="1">
                <a:effectLst/>
                <a:latin typeface="Poppins" pitchFamily="2" charset="77"/>
                <a:ea typeface="Arial" panose="020B0604020202020204" pitchFamily="34" charset="0"/>
              </a:rPr>
              <a:t>KindToYourMind</a:t>
            </a:r>
            <a:r>
              <a:rPr lang="en-GB" sz="1200" dirty="0">
                <a:effectLst/>
                <a:latin typeface="Poppins" pitchFamily="2" charset="77"/>
                <a:ea typeface="Arial" panose="020B0604020202020204" pitchFamily="34" charset="0"/>
              </a:rPr>
              <a:t> #</a:t>
            </a:r>
            <a:r>
              <a:rPr lang="en-GB" sz="1200" dirty="0" err="1">
                <a:effectLst/>
                <a:latin typeface="Poppins" pitchFamily="2" charset="77"/>
                <a:ea typeface="Arial" panose="020B0604020202020204" pitchFamily="34" charset="0"/>
              </a:rPr>
              <a:t>Mentalhealth</a:t>
            </a:r>
            <a:r>
              <a:rPr lang="en-GB" sz="1200" dirty="0">
                <a:effectLst/>
                <a:latin typeface="Poppins" pitchFamily="2" charset="77"/>
                <a:ea typeface="Arial" panose="020B0604020202020204" pitchFamily="34" charset="0"/>
              </a:rPr>
              <a:t> #Wellbeing #Cheshire #Merseyside</a:t>
            </a:r>
          </a:p>
        </p:txBody>
      </p:sp>
    </p:spTree>
    <p:extLst>
      <p:ext uri="{BB962C8B-B14F-4D97-AF65-F5344CB8AC3E}">
        <p14:creationId xmlns:p14="http://schemas.microsoft.com/office/powerpoint/2010/main" val="2865536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82324-E299-51DD-4149-9ECA44B0E9FB}"/>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7C344DCF-0CA4-2C41-590F-26032E28B0B3}"/>
              </a:ext>
            </a:extLst>
          </p:cNvPr>
          <p:cNvPicPr>
            <a:picLocks noChangeAspect="1"/>
          </p:cNvPicPr>
          <p:nvPr/>
        </p:nvPicPr>
        <p:blipFill>
          <a:blip r:embed="rId3"/>
          <a:srcRect/>
          <a:stretch/>
        </p:blipFill>
        <p:spPr>
          <a:xfrm>
            <a:off x="4400965" y="3122217"/>
            <a:ext cx="3390070" cy="3390070"/>
          </a:xfrm>
          <a:prstGeom prst="rect">
            <a:avLst/>
          </a:prstGeom>
        </p:spPr>
      </p:pic>
      <p:sp>
        <p:nvSpPr>
          <p:cNvPr id="2" name="Title 1">
            <a:extLst>
              <a:ext uri="{FF2B5EF4-FFF2-40B4-BE49-F238E27FC236}">
                <a16:creationId xmlns:a16="http://schemas.microsoft.com/office/drawing/2014/main" id="{F60B7CCF-950B-B456-AD4A-F3EA73F3A7DD}"/>
              </a:ext>
            </a:extLst>
          </p:cNvPr>
          <p:cNvSpPr>
            <a:spLocks noGrp="1"/>
          </p:cNvSpPr>
          <p:nvPr>
            <p:ph type="ctrTitle"/>
          </p:nvPr>
        </p:nvSpPr>
        <p:spPr>
          <a:xfrm>
            <a:off x="422665" y="608013"/>
            <a:ext cx="9144000" cy="477837"/>
          </a:xfrm>
        </p:spPr>
        <p:txBody>
          <a:bodyPr>
            <a:normAutofit fontScale="90000"/>
          </a:bodyPr>
          <a:lstStyle/>
          <a:p>
            <a:pPr algn="l"/>
            <a:r>
              <a:rPr lang="en-US" sz="3200" b="1" dirty="0">
                <a:latin typeface="Poppins" pitchFamily="2" charset="77"/>
                <a:cs typeface="Poppins" pitchFamily="2" charset="77"/>
              </a:rPr>
              <a:t>Post 3</a:t>
            </a:r>
          </a:p>
        </p:txBody>
      </p:sp>
      <p:sp>
        <p:nvSpPr>
          <p:cNvPr id="4" name="Title 1">
            <a:extLst>
              <a:ext uri="{FF2B5EF4-FFF2-40B4-BE49-F238E27FC236}">
                <a16:creationId xmlns:a16="http://schemas.microsoft.com/office/drawing/2014/main" id="{7794EE99-7460-37ED-1905-83AB159CFDDE}"/>
              </a:ext>
            </a:extLst>
          </p:cNvPr>
          <p:cNvSpPr txBox="1">
            <a:spLocks/>
          </p:cNvSpPr>
          <p:nvPr/>
        </p:nvSpPr>
        <p:spPr>
          <a:xfrm>
            <a:off x="401583" y="1117918"/>
            <a:ext cx="3128010" cy="1099502"/>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15000"/>
              </a:lnSpc>
            </a:pPr>
            <a:r>
              <a:rPr lang="en-GB" sz="1800" b="1" dirty="0">
                <a:effectLst/>
                <a:latin typeface="Poppins SemiBold" pitchFamily="2" charset="77"/>
                <a:ea typeface="Arial" panose="020B0604020202020204" pitchFamily="34" charset="0"/>
                <a:cs typeface="Poppins SemiBold" pitchFamily="2" charset="77"/>
              </a:rPr>
              <a:t>Image options</a:t>
            </a:r>
            <a:br>
              <a:rPr lang="en-GB" sz="1800" dirty="0">
                <a:effectLst/>
                <a:latin typeface="Poppins Medium" pitchFamily="2" charset="77"/>
                <a:ea typeface="Arial" panose="020B0604020202020204" pitchFamily="34" charset="0"/>
                <a:cs typeface="Poppins Medium" pitchFamily="2" charset="77"/>
              </a:rPr>
            </a:br>
            <a:endParaRPr lang="en-GB" sz="1800" dirty="0">
              <a:effectLst/>
              <a:latin typeface="Poppins Medium" pitchFamily="2" charset="77"/>
              <a:ea typeface="Arial" panose="020B0604020202020204" pitchFamily="34" charset="0"/>
              <a:cs typeface="Poppins Medium" pitchFamily="2" charset="77"/>
            </a:endParaRPr>
          </a:p>
          <a:p>
            <a:pPr algn="l">
              <a:lnSpc>
                <a:spcPct val="115000"/>
              </a:lnSpc>
            </a:pPr>
            <a:r>
              <a:rPr lang="en-GB" sz="1200" dirty="0">
                <a:effectLst/>
                <a:latin typeface="Poppins" pitchFamily="2" charset="77"/>
                <a:ea typeface="Arial" panose="020B0604020202020204" pitchFamily="34" charset="0"/>
              </a:rPr>
              <a:t>Please select a singular image </a:t>
            </a:r>
            <a:br>
              <a:rPr lang="en-GB" sz="1200" dirty="0">
                <a:effectLst/>
                <a:latin typeface="Poppins" pitchFamily="2" charset="77"/>
                <a:ea typeface="Arial" panose="020B0604020202020204" pitchFamily="34" charset="0"/>
              </a:rPr>
            </a:br>
            <a:r>
              <a:rPr lang="en-GB" sz="1200" dirty="0">
                <a:effectLst/>
                <a:latin typeface="Poppins" pitchFamily="2" charset="77"/>
                <a:ea typeface="Arial" panose="020B0604020202020204" pitchFamily="34" charset="0"/>
              </a:rPr>
              <a:t>that suits your requirement</a:t>
            </a:r>
            <a:endParaRPr lang="en-GB" sz="1200" dirty="0">
              <a:effectLst/>
              <a:latin typeface="Arial" panose="020B0604020202020204" pitchFamily="34" charset="0"/>
              <a:ea typeface="Arial" panose="020B0604020202020204" pitchFamily="34" charset="0"/>
            </a:endParaRPr>
          </a:p>
        </p:txBody>
      </p:sp>
      <p:sp>
        <p:nvSpPr>
          <p:cNvPr id="5" name="Title 1">
            <a:extLst>
              <a:ext uri="{FF2B5EF4-FFF2-40B4-BE49-F238E27FC236}">
                <a16:creationId xmlns:a16="http://schemas.microsoft.com/office/drawing/2014/main" id="{43F563A8-D240-0544-2ED2-0DD5B02C9748}"/>
              </a:ext>
            </a:extLst>
          </p:cNvPr>
          <p:cNvSpPr txBox="1">
            <a:spLocks/>
          </p:cNvSpPr>
          <p:nvPr/>
        </p:nvSpPr>
        <p:spPr>
          <a:xfrm>
            <a:off x="4400965" y="836470"/>
            <a:ext cx="7389452" cy="1659572"/>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15000"/>
              </a:lnSpc>
            </a:pPr>
            <a:r>
              <a:rPr lang="en-GB" sz="1800" b="1" dirty="0">
                <a:effectLst/>
                <a:latin typeface="Poppins SemiBold" pitchFamily="2" charset="77"/>
                <a:ea typeface="Arial" panose="020B0604020202020204" pitchFamily="34" charset="0"/>
                <a:cs typeface="Poppins SemiBold" pitchFamily="2" charset="77"/>
              </a:rPr>
              <a:t>Suggested post copy</a:t>
            </a:r>
            <a:br>
              <a:rPr lang="en-GB" sz="1800" dirty="0">
                <a:effectLst/>
                <a:latin typeface="Poppins Medium" pitchFamily="2" charset="77"/>
                <a:ea typeface="Arial" panose="020B0604020202020204" pitchFamily="34" charset="0"/>
                <a:cs typeface="Poppins Medium" pitchFamily="2" charset="77"/>
              </a:rPr>
            </a:br>
            <a:endParaRPr lang="en-GB" sz="1800" dirty="0">
              <a:effectLst/>
              <a:latin typeface="Poppins Medium" pitchFamily="2" charset="77"/>
              <a:ea typeface="Arial" panose="020B0604020202020204" pitchFamily="34" charset="0"/>
              <a:cs typeface="Poppins Medium" pitchFamily="2" charset="77"/>
            </a:endParaRPr>
          </a:p>
          <a:p>
            <a:pPr algn="l">
              <a:lnSpc>
                <a:spcPct val="115000"/>
              </a:lnSpc>
            </a:pPr>
            <a:r>
              <a:rPr lang="en-GB" sz="1200" dirty="0">
                <a:effectLst/>
                <a:latin typeface="Poppins" pitchFamily="2" charset="77"/>
                <a:ea typeface="Arial" panose="020B0604020202020204" pitchFamily="34" charset="0"/>
              </a:rPr>
              <a:t>Are you, or is someone you know, struggling with mental health and wellbeing? The new Kind to Your Mind website has a whole host of resources and support services across Cheshire and Merseyside. Don't suffer alone, visit </a:t>
            </a:r>
            <a:r>
              <a:rPr lang="en-GB" sz="1200" b="1" dirty="0" err="1">
                <a:effectLst/>
                <a:latin typeface="Poppins" pitchFamily="2" charset="77"/>
                <a:ea typeface="Arial" panose="020B0604020202020204" pitchFamily="34" charset="0"/>
              </a:rPr>
              <a:t>kindtoyourmind.org</a:t>
            </a:r>
            <a:endParaRPr lang="en-GB" sz="1200" b="1" dirty="0">
              <a:effectLst/>
              <a:latin typeface="Poppins" pitchFamily="2" charset="77"/>
              <a:ea typeface="Arial" panose="020B0604020202020204" pitchFamily="34" charset="0"/>
            </a:endParaRPr>
          </a:p>
          <a:p>
            <a:pPr algn="l">
              <a:lnSpc>
                <a:spcPct val="115000"/>
              </a:lnSpc>
            </a:pPr>
            <a:endParaRPr lang="en-GB" sz="1200" dirty="0">
              <a:effectLst/>
              <a:latin typeface="Poppins" pitchFamily="2" charset="77"/>
              <a:ea typeface="Arial" panose="020B0604020202020204" pitchFamily="34" charset="0"/>
            </a:endParaRPr>
          </a:p>
          <a:p>
            <a:pPr algn="l">
              <a:lnSpc>
                <a:spcPct val="115000"/>
              </a:lnSpc>
            </a:pPr>
            <a:r>
              <a:rPr lang="en-GB" sz="1200" dirty="0">
                <a:effectLst/>
                <a:latin typeface="Poppins" pitchFamily="2" charset="77"/>
                <a:ea typeface="Arial" panose="020B0604020202020204" pitchFamily="34" charset="0"/>
              </a:rPr>
              <a:t>#</a:t>
            </a:r>
            <a:r>
              <a:rPr lang="en-GB" sz="1200" dirty="0" err="1">
                <a:effectLst/>
                <a:latin typeface="Poppins" pitchFamily="2" charset="77"/>
                <a:ea typeface="Arial" panose="020B0604020202020204" pitchFamily="34" charset="0"/>
              </a:rPr>
              <a:t>KindToYourMind</a:t>
            </a:r>
            <a:r>
              <a:rPr lang="en-GB" sz="1200" dirty="0">
                <a:effectLst/>
                <a:latin typeface="Poppins" pitchFamily="2" charset="77"/>
                <a:ea typeface="Arial" panose="020B0604020202020204" pitchFamily="34" charset="0"/>
              </a:rPr>
              <a:t> #</a:t>
            </a:r>
            <a:r>
              <a:rPr lang="en-GB" sz="1200" dirty="0" err="1">
                <a:effectLst/>
                <a:latin typeface="Poppins" pitchFamily="2" charset="77"/>
                <a:ea typeface="Arial" panose="020B0604020202020204" pitchFamily="34" charset="0"/>
              </a:rPr>
              <a:t>Mentalhealth</a:t>
            </a:r>
            <a:r>
              <a:rPr lang="en-GB" sz="1200" dirty="0">
                <a:effectLst/>
                <a:latin typeface="Poppins" pitchFamily="2" charset="77"/>
                <a:ea typeface="Arial" panose="020B0604020202020204" pitchFamily="34" charset="0"/>
              </a:rPr>
              <a:t> #Wellbeing #Cheshire #Merseyside</a:t>
            </a:r>
          </a:p>
        </p:txBody>
      </p:sp>
    </p:spTree>
    <p:extLst>
      <p:ext uri="{BB962C8B-B14F-4D97-AF65-F5344CB8AC3E}">
        <p14:creationId xmlns:p14="http://schemas.microsoft.com/office/powerpoint/2010/main" val="19169781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9C0AE3-4BE2-6A7C-A044-75AF1BAD9529}"/>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80A74BEE-5F97-0CB2-C0A0-C2E021E85B36}"/>
              </a:ext>
            </a:extLst>
          </p:cNvPr>
          <p:cNvPicPr>
            <a:picLocks noChangeAspect="1"/>
          </p:cNvPicPr>
          <p:nvPr/>
        </p:nvPicPr>
        <p:blipFill>
          <a:blip r:embed="rId3"/>
          <a:srcRect/>
          <a:stretch/>
        </p:blipFill>
        <p:spPr>
          <a:xfrm>
            <a:off x="4400966" y="3122217"/>
            <a:ext cx="3390070" cy="3390070"/>
          </a:xfrm>
          <a:prstGeom prst="rect">
            <a:avLst/>
          </a:prstGeom>
        </p:spPr>
      </p:pic>
      <p:sp>
        <p:nvSpPr>
          <p:cNvPr id="2" name="Title 1">
            <a:extLst>
              <a:ext uri="{FF2B5EF4-FFF2-40B4-BE49-F238E27FC236}">
                <a16:creationId xmlns:a16="http://schemas.microsoft.com/office/drawing/2014/main" id="{86F14756-D0C3-F27B-49F3-75DA503A19EA}"/>
              </a:ext>
            </a:extLst>
          </p:cNvPr>
          <p:cNvSpPr>
            <a:spLocks noGrp="1"/>
          </p:cNvSpPr>
          <p:nvPr>
            <p:ph type="ctrTitle"/>
          </p:nvPr>
        </p:nvSpPr>
        <p:spPr>
          <a:xfrm>
            <a:off x="422665" y="608013"/>
            <a:ext cx="9144000" cy="477837"/>
          </a:xfrm>
        </p:spPr>
        <p:txBody>
          <a:bodyPr>
            <a:normAutofit fontScale="90000"/>
          </a:bodyPr>
          <a:lstStyle/>
          <a:p>
            <a:pPr algn="l"/>
            <a:r>
              <a:rPr lang="en-US" sz="3200" b="1" dirty="0">
                <a:latin typeface="Poppins" pitchFamily="2" charset="77"/>
                <a:cs typeface="Poppins" pitchFamily="2" charset="77"/>
              </a:rPr>
              <a:t>Post 4</a:t>
            </a:r>
          </a:p>
        </p:txBody>
      </p:sp>
      <p:sp>
        <p:nvSpPr>
          <p:cNvPr id="4" name="Title 1">
            <a:extLst>
              <a:ext uri="{FF2B5EF4-FFF2-40B4-BE49-F238E27FC236}">
                <a16:creationId xmlns:a16="http://schemas.microsoft.com/office/drawing/2014/main" id="{F91BAC67-0893-59AC-A523-542AF6A3622C}"/>
              </a:ext>
            </a:extLst>
          </p:cNvPr>
          <p:cNvSpPr txBox="1">
            <a:spLocks/>
          </p:cNvSpPr>
          <p:nvPr/>
        </p:nvSpPr>
        <p:spPr>
          <a:xfrm>
            <a:off x="401583" y="1117918"/>
            <a:ext cx="3128010" cy="1099502"/>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15000"/>
              </a:lnSpc>
            </a:pPr>
            <a:r>
              <a:rPr lang="en-GB" sz="1800" b="1" dirty="0">
                <a:effectLst/>
                <a:latin typeface="Poppins SemiBold" pitchFamily="2" charset="77"/>
                <a:ea typeface="Arial" panose="020B0604020202020204" pitchFamily="34" charset="0"/>
                <a:cs typeface="Poppins SemiBold" pitchFamily="2" charset="77"/>
              </a:rPr>
              <a:t>Image options</a:t>
            </a:r>
            <a:br>
              <a:rPr lang="en-GB" sz="1800" dirty="0">
                <a:effectLst/>
                <a:latin typeface="Poppins Medium" pitchFamily="2" charset="77"/>
                <a:ea typeface="Arial" panose="020B0604020202020204" pitchFamily="34" charset="0"/>
                <a:cs typeface="Poppins Medium" pitchFamily="2" charset="77"/>
              </a:rPr>
            </a:br>
            <a:endParaRPr lang="en-GB" sz="1800" dirty="0">
              <a:effectLst/>
              <a:latin typeface="Poppins Medium" pitchFamily="2" charset="77"/>
              <a:ea typeface="Arial" panose="020B0604020202020204" pitchFamily="34" charset="0"/>
              <a:cs typeface="Poppins Medium" pitchFamily="2" charset="77"/>
            </a:endParaRPr>
          </a:p>
          <a:p>
            <a:pPr algn="l">
              <a:lnSpc>
                <a:spcPct val="115000"/>
              </a:lnSpc>
            </a:pPr>
            <a:r>
              <a:rPr lang="en-GB" sz="1200" dirty="0">
                <a:effectLst/>
                <a:latin typeface="Poppins" pitchFamily="2" charset="77"/>
                <a:ea typeface="Arial" panose="020B0604020202020204" pitchFamily="34" charset="0"/>
              </a:rPr>
              <a:t>Please select a singular image </a:t>
            </a:r>
            <a:br>
              <a:rPr lang="en-GB" sz="1200" dirty="0">
                <a:effectLst/>
                <a:latin typeface="Poppins" pitchFamily="2" charset="77"/>
                <a:ea typeface="Arial" panose="020B0604020202020204" pitchFamily="34" charset="0"/>
              </a:rPr>
            </a:br>
            <a:r>
              <a:rPr lang="en-GB" sz="1200" dirty="0">
                <a:effectLst/>
                <a:latin typeface="Poppins" pitchFamily="2" charset="77"/>
                <a:ea typeface="Arial" panose="020B0604020202020204" pitchFamily="34" charset="0"/>
              </a:rPr>
              <a:t>that suits your requirement</a:t>
            </a:r>
            <a:endParaRPr lang="en-GB" sz="1200" dirty="0">
              <a:effectLst/>
              <a:latin typeface="Arial" panose="020B0604020202020204" pitchFamily="34" charset="0"/>
              <a:ea typeface="Arial" panose="020B0604020202020204" pitchFamily="34" charset="0"/>
            </a:endParaRPr>
          </a:p>
        </p:txBody>
      </p:sp>
      <p:sp>
        <p:nvSpPr>
          <p:cNvPr id="5" name="Title 1">
            <a:extLst>
              <a:ext uri="{FF2B5EF4-FFF2-40B4-BE49-F238E27FC236}">
                <a16:creationId xmlns:a16="http://schemas.microsoft.com/office/drawing/2014/main" id="{7AB9DADA-65AF-9617-4362-E8D37529D8BE}"/>
              </a:ext>
            </a:extLst>
          </p:cNvPr>
          <p:cNvSpPr txBox="1">
            <a:spLocks/>
          </p:cNvSpPr>
          <p:nvPr/>
        </p:nvSpPr>
        <p:spPr>
          <a:xfrm>
            <a:off x="4400965" y="839017"/>
            <a:ext cx="7564063" cy="1659572"/>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15000"/>
              </a:lnSpc>
            </a:pPr>
            <a:r>
              <a:rPr lang="en-GB" sz="1800" b="1" dirty="0">
                <a:effectLst/>
                <a:latin typeface="Poppins SemiBold" pitchFamily="2" charset="77"/>
                <a:ea typeface="Arial" panose="020B0604020202020204" pitchFamily="34" charset="0"/>
                <a:cs typeface="Poppins SemiBold" pitchFamily="2" charset="77"/>
              </a:rPr>
              <a:t>Suggested post copy</a:t>
            </a:r>
            <a:br>
              <a:rPr lang="en-GB" sz="1800" dirty="0">
                <a:effectLst/>
                <a:latin typeface="Poppins Medium" pitchFamily="2" charset="77"/>
                <a:ea typeface="Arial" panose="020B0604020202020204" pitchFamily="34" charset="0"/>
                <a:cs typeface="Poppins Medium" pitchFamily="2" charset="77"/>
              </a:rPr>
            </a:br>
            <a:endParaRPr lang="en-GB" sz="1800" dirty="0">
              <a:effectLst/>
              <a:latin typeface="Poppins Medium" pitchFamily="2" charset="77"/>
              <a:ea typeface="Arial" panose="020B0604020202020204" pitchFamily="34" charset="0"/>
              <a:cs typeface="Poppins Medium" pitchFamily="2" charset="77"/>
            </a:endParaRPr>
          </a:p>
          <a:p>
            <a:pPr algn="l">
              <a:lnSpc>
                <a:spcPct val="115000"/>
              </a:lnSpc>
            </a:pPr>
            <a:r>
              <a:rPr lang="en-GB" sz="1200" dirty="0">
                <a:effectLst/>
                <a:latin typeface="Poppins" pitchFamily="2" charset="77"/>
                <a:ea typeface="Arial" panose="020B0604020202020204" pitchFamily="34" charset="0"/>
              </a:rPr>
              <a:t>We spend so much time focusing on our physical health and how to maintain it, but what about our mental health and emotional wellbeing? Visit </a:t>
            </a:r>
            <a:r>
              <a:rPr lang="en-GB" sz="1200" b="1" dirty="0" err="1">
                <a:effectLst/>
                <a:latin typeface="Poppins" pitchFamily="2" charset="77"/>
                <a:ea typeface="Arial" panose="020B0604020202020204" pitchFamily="34" charset="0"/>
              </a:rPr>
              <a:t>kindtoyourmind.org</a:t>
            </a:r>
            <a:r>
              <a:rPr lang="en-GB" sz="1200" b="1" dirty="0">
                <a:effectLst/>
                <a:latin typeface="Poppins" pitchFamily="2" charset="77"/>
                <a:ea typeface="Arial" panose="020B0604020202020204" pitchFamily="34" charset="0"/>
              </a:rPr>
              <a:t> </a:t>
            </a:r>
            <a:r>
              <a:rPr lang="en-GB" sz="1200" dirty="0">
                <a:effectLst/>
                <a:latin typeface="Poppins" pitchFamily="2" charset="77"/>
                <a:ea typeface="Arial" panose="020B0604020202020204" pitchFamily="34" charset="0"/>
              </a:rPr>
              <a:t>to find tailored support, tools and helpful tips to improve your mental health.</a:t>
            </a:r>
          </a:p>
          <a:p>
            <a:pPr algn="l">
              <a:lnSpc>
                <a:spcPct val="115000"/>
              </a:lnSpc>
            </a:pPr>
            <a:endParaRPr lang="en-GB" sz="1200" dirty="0">
              <a:effectLst/>
              <a:latin typeface="Poppins" pitchFamily="2" charset="77"/>
              <a:ea typeface="Arial" panose="020B0604020202020204" pitchFamily="34" charset="0"/>
            </a:endParaRPr>
          </a:p>
          <a:p>
            <a:pPr algn="l">
              <a:lnSpc>
                <a:spcPct val="115000"/>
              </a:lnSpc>
            </a:pPr>
            <a:r>
              <a:rPr lang="en-GB" sz="1200" dirty="0">
                <a:effectLst/>
                <a:latin typeface="Poppins" pitchFamily="2" charset="77"/>
                <a:ea typeface="Arial" panose="020B0604020202020204" pitchFamily="34" charset="0"/>
              </a:rPr>
              <a:t>#</a:t>
            </a:r>
            <a:r>
              <a:rPr lang="en-GB" sz="1200" dirty="0" err="1">
                <a:effectLst/>
                <a:latin typeface="Poppins" pitchFamily="2" charset="77"/>
                <a:ea typeface="Arial" panose="020B0604020202020204" pitchFamily="34" charset="0"/>
              </a:rPr>
              <a:t>KindToYourMind</a:t>
            </a:r>
            <a:r>
              <a:rPr lang="en-GB" sz="1200" dirty="0">
                <a:effectLst/>
                <a:latin typeface="Poppins" pitchFamily="2" charset="77"/>
                <a:ea typeface="Arial" panose="020B0604020202020204" pitchFamily="34" charset="0"/>
              </a:rPr>
              <a:t> #</a:t>
            </a:r>
            <a:r>
              <a:rPr lang="en-GB" sz="1200" dirty="0" err="1">
                <a:effectLst/>
                <a:latin typeface="Poppins" pitchFamily="2" charset="77"/>
                <a:ea typeface="Arial" panose="020B0604020202020204" pitchFamily="34" charset="0"/>
              </a:rPr>
              <a:t>Mentalhealth</a:t>
            </a:r>
            <a:r>
              <a:rPr lang="en-GB" sz="1200" dirty="0">
                <a:effectLst/>
                <a:latin typeface="Poppins" pitchFamily="2" charset="77"/>
                <a:ea typeface="Arial" panose="020B0604020202020204" pitchFamily="34" charset="0"/>
              </a:rPr>
              <a:t> #Wellbeing #Cheshire #Merseyside</a:t>
            </a:r>
          </a:p>
        </p:txBody>
      </p:sp>
    </p:spTree>
    <p:extLst>
      <p:ext uri="{BB962C8B-B14F-4D97-AF65-F5344CB8AC3E}">
        <p14:creationId xmlns:p14="http://schemas.microsoft.com/office/powerpoint/2010/main" val="42237707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9C0AE3-4BE2-6A7C-A044-75AF1BAD9529}"/>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FA865D1A-825B-B3DF-E91A-993A86B9BFA2}"/>
              </a:ext>
            </a:extLst>
          </p:cNvPr>
          <p:cNvPicPr>
            <a:picLocks noChangeAspect="1"/>
          </p:cNvPicPr>
          <p:nvPr/>
        </p:nvPicPr>
        <p:blipFill>
          <a:blip r:embed="rId3"/>
          <a:srcRect/>
          <a:stretch/>
        </p:blipFill>
        <p:spPr>
          <a:xfrm>
            <a:off x="4400966" y="3120729"/>
            <a:ext cx="3391558" cy="3391558"/>
          </a:xfrm>
          <a:prstGeom prst="rect">
            <a:avLst/>
          </a:prstGeom>
        </p:spPr>
      </p:pic>
      <p:sp>
        <p:nvSpPr>
          <p:cNvPr id="2" name="Title 1">
            <a:extLst>
              <a:ext uri="{FF2B5EF4-FFF2-40B4-BE49-F238E27FC236}">
                <a16:creationId xmlns:a16="http://schemas.microsoft.com/office/drawing/2014/main" id="{86F14756-D0C3-F27B-49F3-75DA503A19EA}"/>
              </a:ext>
            </a:extLst>
          </p:cNvPr>
          <p:cNvSpPr>
            <a:spLocks noGrp="1"/>
          </p:cNvSpPr>
          <p:nvPr>
            <p:ph type="ctrTitle"/>
          </p:nvPr>
        </p:nvSpPr>
        <p:spPr>
          <a:xfrm>
            <a:off x="422665" y="608013"/>
            <a:ext cx="9144000" cy="477837"/>
          </a:xfrm>
        </p:spPr>
        <p:txBody>
          <a:bodyPr>
            <a:normAutofit fontScale="90000"/>
          </a:bodyPr>
          <a:lstStyle/>
          <a:p>
            <a:pPr algn="l"/>
            <a:r>
              <a:rPr lang="en-US" sz="3200" b="1" dirty="0">
                <a:latin typeface="Poppins" pitchFamily="2" charset="77"/>
                <a:cs typeface="Poppins" pitchFamily="2" charset="77"/>
              </a:rPr>
              <a:t>Post 5</a:t>
            </a:r>
          </a:p>
        </p:txBody>
      </p:sp>
      <p:sp>
        <p:nvSpPr>
          <p:cNvPr id="4" name="Title 1">
            <a:extLst>
              <a:ext uri="{FF2B5EF4-FFF2-40B4-BE49-F238E27FC236}">
                <a16:creationId xmlns:a16="http://schemas.microsoft.com/office/drawing/2014/main" id="{F91BAC67-0893-59AC-A523-542AF6A3622C}"/>
              </a:ext>
            </a:extLst>
          </p:cNvPr>
          <p:cNvSpPr txBox="1">
            <a:spLocks/>
          </p:cNvSpPr>
          <p:nvPr/>
        </p:nvSpPr>
        <p:spPr>
          <a:xfrm>
            <a:off x="401583" y="1117918"/>
            <a:ext cx="3128010" cy="1099502"/>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15000"/>
              </a:lnSpc>
            </a:pPr>
            <a:r>
              <a:rPr lang="en-GB" sz="1800" b="1" dirty="0">
                <a:effectLst/>
                <a:latin typeface="Poppins SemiBold" pitchFamily="2" charset="77"/>
                <a:ea typeface="Arial" panose="020B0604020202020204" pitchFamily="34" charset="0"/>
                <a:cs typeface="Poppins SemiBold" pitchFamily="2" charset="77"/>
              </a:rPr>
              <a:t>Image options</a:t>
            </a:r>
            <a:br>
              <a:rPr lang="en-GB" sz="1800" dirty="0">
                <a:effectLst/>
                <a:latin typeface="Poppins Medium" pitchFamily="2" charset="77"/>
                <a:ea typeface="Arial" panose="020B0604020202020204" pitchFamily="34" charset="0"/>
                <a:cs typeface="Poppins Medium" pitchFamily="2" charset="77"/>
              </a:rPr>
            </a:br>
            <a:endParaRPr lang="en-GB" sz="1800" dirty="0">
              <a:effectLst/>
              <a:latin typeface="Poppins Medium" pitchFamily="2" charset="77"/>
              <a:ea typeface="Arial" panose="020B0604020202020204" pitchFamily="34" charset="0"/>
              <a:cs typeface="Poppins Medium" pitchFamily="2" charset="77"/>
            </a:endParaRPr>
          </a:p>
          <a:p>
            <a:pPr algn="l">
              <a:lnSpc>
                <a:spcPct val="115000"/>
              </a:lnSpc>
            </a:pPr>
            <a:r>
              <a:rPr lang="en-GB" sz="1200" dirty="0">
                <a:effectLst/>
                <a:latin typeface="Poppins" pitchFamily="2" charset="77"/>
                <a:ea typeface="Arial" panose="020B0604020202020204" pitchFamily="34" charset="0"/>
              </a:rPr>
              <a:t>Please select a singular image </a:t>
            </a:r>
            <a:br>
              <a:rPr lang="en-GB" sz="1200" dirty="0">
                <a:effectLst/>
                <a:latin typeface="Poppins" pitchFamily="2" charset="77"/>
                <a:ea typeface="Arial" panose="020B0604020202020204" pitchFamily="34" charset="0"/>
              </a:rPr>
            </a:br>
            <a:r>
              <a:rPr lang="en-GB" sz="1200" dirty="0">
                <a:effectLst/>
                <a:latin typeface="Poppins" pitchFamily="2" charset="77"/>
                <a:ea typeface="Arial" panose="020B0604020202020204" pitchFamily="34" charset="0"/>
              </a:rPr>
              <a:t>that suits your requirement</a:t>
            </a:r>
            <a:endParaRPr lang="en-GB" sz="1200" dirty="0">
              <a:effectLst/>
              <a:latin typeface="Arial" panose="020B0604020202020204" pitchFamily="34" charset="0"/>
              <a:ea typeface="Arial" panose="020B0604020202020204" pitchFamily="34" charset="0"/>
            </a:endParaRPr>
          </a:p>
        </p:txBody>
      </p:sp>
      <p:sp>
        <p:nvSpPr>
          <p:cNvPr id="5" name="Title 1">
            <a:extLst>
              <a:ext uri="{FF2B5EF4-FFF2-40B4-BE49-F238E27FC236}">
                <a16:creationId xmlns:a16="http://schemas.microsoft.com/office/drawing/2014/main" id="{7AB9DADA-65AF-9617-4362-E8D37529D8BE}"/>
              </a:ext>
            </a:extLst>
          </p:cNvPr>
          <p:cNvSpPr txBox="1">
            <a:spLocks/>
          </p:cNvSpPr>
          <p:nvPr/>
        </p:nvSpPr>
        <p:spPr>
          <a:xfrm>
            <a:off x="4345519" y="1034585"/>
            <a:ext cx="7619510" cy="1659572"/>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15000"/>
              </a:lnSpc>
            </a:pPr>
            <a:r>
              <a:rPr lang="en-GB" sz="1800" b="1" dirty="0">
                <a:effectLst/>
                <a:latin typeface="Poppins SemiBold" pitchFamily="2" charset="77"/>
                <a:ea typeface="Arial" panose="020B0604020202020204" pitchFamily="34" charset="0"/>
                <a:cs typeface="Poppins SemiBold" pitchFamily="2" charset="77"/>
              </a:rPr>
              <a:t>Suggested post copy</a:t>
            </a:r>
            <a:br>
              <a:rPr lang="en-GB" sz="1800" dirty="0">
                <a:effectLst/>
                <a:latin typeface="Poppins Medium" pitchFamily="2" charset="77"/>
                <a:ea typeface="Arial" panose="020B0604020202020204" pitchFamily="34" charset="0"/>
                <a:cs typeface="Poppins Medium" pitchFamily="2" charset="77"/>
              </a:rPr>
            </a:br>
            <a:endParaRPr lang="en-GB" sz="1800" dirty="0">
              <a:effectLst/>
              <a:latin typeface="Poppins Medium" pitchFamily="2" charset="77"/>
              <a:ea typeface="Arial" panose="020B0604020202020204" pitchFamily="34" charset="0"/>
              <a:cs typeface="Poppins Medium" pitchFamily="2" charset="77"/>
            </a:endParaRPr>
          </a:p>
          <a:p>
            <a:pPr algn="l">
              <a:lnSpc>
                <a:spcPct val="115000"/>
              </a:lnSpc>
            </a:pPr>
            <a:r>
              <a:rPr lang="en-GB" sz="1200" dirty="0">
                <a:effectLst/>
                <a:latin typeface="Poppins" pitchFamily="2" charset="77"/>
                <a:ea typeface="Arial" panose="020B0604020202020204" pitchFamily="34" charset="0"/>
              </a:rPr>
              <a:t>We live in a stressful world, and small day-to-day challenges can build up on us resulting in increased stress, sleep deprivation, or drinking more alcohol. At these times, it’s important to be Kind to Your Mind. Visit </a:t>
            </a:r>
            <a:r>
              <a:rPr lang="en-GB" sz="1200" b="1" dirty="0" err="1">
                <a:effectLst/>
                <a:latin typeface="Poppins" pitchFamily="2" charset="77"/>
                <a:ea typeface="Arial" panose="020B0604020202020204" pitchFamily="34" charset="0"/>
              </a:rPr>
              <a:t>kindtoyourmind.org</a:t>
            </a:r>
            <a:r>
              <a:rPr lang="en-GB" sz="1200" b="1" dirty="0">
                <a:effectLst/>
                <a:latin typeface="Poppins" pitchFamily="2" charset="77"/>
                <a:ea typeface="Arial" panose="020B0604020202020204" pitchFamily="34" charset="0"/>
              </a:rPr>
              <a:t> </a:t>
            </a:r>
            <a:r>
              <a:rPr lang="en-GB" sz="1200" dirty="0">
                <a:effectLst/>
                <a:latin typeface="Poppins" pitchFamily="2" charset="77"/>
                <a:ea typeface="Arial" panose="020B0604020202020204" pitchFamily="34" charset="0"/>
              </a:rPr>
              <a:t>to access free resources and support.</a:t>
            </a:r>
          </a:p>
          <a:p>
            <a:pPr algn="l">
              <a:lnSpc>
                <a:spcPct val="115000"/>
              </a:lnSpc>
            </a:pPr>
            <a:endParaRPr lang="en-GB" sz="1200" dirty="0">
              <a:effectLst/>
              <a:latin typeface="Poppins" pitchFamily="2" charset="77"/>
              <a:ea typeface="Arial" panose="020B0604020202020204" pitchFamily="34" charset="0"/>
            </a:endParaRPr>
          </a:p>
          <a:p>
            <a:pPr algn="l">
              <a:lnSpc>
                <a:spcPct val="115000"/>
              </a:lnSpc>
            </a:pPr>
            <a:r>
              <a:rPr lang="en-GB" sz="1200" dirty="0">
                <a:effectLst/>
                <a:latin typeface="Poppins" pitchFamily="2" charset="77"/>
                <a:ea typeface="Arial" panose="020B0604020202020204" pitchFamily="34" charset="0"/>
              </a:rPr>
              <a:t>#</a:t>
            </a:r>
            <a:r>
              <a:rPr lang="en-GB" sz="1200" dirty="0" err="1">
                <a:effectLst/>
                <a:latin typeface="Poppins" pitchFamily="2" charset="77"/>
                <a:ea typeface="Arial" panose="020B0604020202020204" pitchFamily="34" charset="0"/>
              </a:rPr>
              <a:t>KindToYourMind</a:t>
            </a:r>
            <a:r>
              <a:rPr lang="en-GB" sz="1200" dirty="0">
                <a:effectLst/>
                <a:latin typeface="Poppins" pitchFamily="2" charset="77"/>
                <a:ea typeface="Arial" panose="020B0604020202020204" pitchFamily="34" charset="0"/>
              </a:rPr>
              <a:t> #</a:t>
            </a:r>
            <a:r>
              <a:rPr lang="en-GB" sz="1200" dirty="0" err="1">
                <a:effectLst/>
                <a:latin typeface="Poppins" pitchFamily="2" charset="77"/>
                <a:ea typeface="Arial" panose="020B0604020202020204" pitchFamily="34" charset="0"/>
              </a:rPr>
              <a:t>Mentalhealth</a:t>
            </a:r>
            <a:r>
              <a:rPr lang="en-GB" sz="1200" dirty="0">
                <a:effectLst/>
                <a:latin typeface="Poppins" pitchFamily="2" charset="77"/>
                <a:ea typeface="Arial" panose="020B0604020202020204" pitchFamily="34" charset="0"/>
              </a:rPr>
              <a:t> #Wellbeing #Cheshire #Merseyside</a:t>
            </a:r>
          </a:p>
        </p:txBody>
      </p:sp>
    </p:spTree>
    <p:extLst>
      <p:ext uri="{BB962C8B-B14F-4D97-AF65-F5344CB8AC3E}">
        <p14:creationId xmlns:p14="http://schemas.microsoft.com/office/powerpoint/2010/main" val="42599647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9C0AE3-4BE2-6A7C-A044-75AF1BAD9529}"/>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E0953135-C17D-08C6-EAAE-DE4255BE9C30}"/>
              </a:ext>
            </a:extLst>
          </p:cNvPr>
          <p:cNvPicPr>
            <a:picLocks noChangeAspect="1"/>
          </p:cNvPicPr>
          <p:nvPr/>
        </p:nvPicPr>
        <p:blipFill>
          <a:blip r:embed="rId3"/>
          <a:srcRect/>
          <a:stretch/>
        </p:blipFill>
        <p:spPr>
          <a:xfrm>
            <a:off x="4400967" y="3120729"/>
            <a:ext cx="3391558" cy="3391558"/>
          </a:xfrm>
          <a:prstGeom prst="rect">
            <a:avLst/>
          </a:prstGeom>
        </p:spPr>
      </p:pic>
      <p:sp>
        <p:nvSpPr>
          <p:cNvPr id="2" name="Title 1">
            <a:extLst>
              <a:ext uri="{FF2B5EF4-FFF2-40B4-BE49-F238E27FC236}">
                <a16:creationId xmlns:a16="http://schemas.microsoft.com/office/drawing/2014/main" id="{86F14756-D0C3-F27B-49F3-75DA503A19EA}"/>
              </a:ext>
            </a:extLst>
          </p:cNvPr>
          <p:cNvSpPr>
            <a:spLocks noGrp="1"/>
          </p:cNvSpPr>
          <p:nvPr>
            <p:ph type="ctrTitle"/>
          </p:nvPr>
        </p:nvSpPr>
        <p:spPr>
          <a:xfrm>
            <a:off x="422665" y="608013"/>
            <a:ext cx="9144000" cy="477837"/>
          </a:xfrm>
        </p:spPr>
        <p:txBody>
          <a:bodyPr>
            <a:normAutofit fontScale="90000"/>
          </a:bodyPr>
          <a:lstStyle/>
          <a:p>
            <a:pPr algn="l"/>
            <a:r>
              <a:rPr lang="en-US" sz="3200" b="1" dirty="0">
                <a:latin typeface="Poppins" pitchFamily="2" charset="77"/>
                <a:cs typeface="Poppins" pitchFamily="2" charset="77"/>
              </a:rPr>
              <a:t>Post 6</a:t>
            </a:r>
          </a:p>
        </p:txBody>
      </p:sp>
      <p:sp>
        <p:nvSpPr>
          <p:cNvPr id="4" name="Title 1">
            <a:extLst>
              <a:ext uri="{FF2B5EF4-FFF2-40B4-BE49-F238E27FC236}">
                <a16:creationId xmlns:a16="http://schemas.microsoft.com/office/drawing/2014/main" id="{F91BAC67-0893-59AC-A523-542AF6A3622C}"/>
              </a:ext>
            </a:extLst>
          </p:cNvPr>
          <p:cNvSpPr txBox="1">
            <a:spLocks/>
          </p:cNvSpPr>
          <p:nvPr/>
        </p:nvSpPr>
        <p:spPr>
          <a:xfrm>
            <a:off x="401583" y="1117918"/>
            <a:ext cx="3128010" cy="1099502"/>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15000"/>
              </a:lnSpc>
            </a:pPr>
            <a:r>
              <a:rPr lang="en-GB" sz="1800" b="1" dirty="0">
                <a:effectLst/>
                <a:latin typeface="Poppins SemiBold" pitchFamily="2" charset="77"/>
                <a:ea typeface="Arial" panose="020B0604020202020204" pitchFamily="34" charset="0"/>
                <a:cs typeface="Poppins SemiBold" pitchFamily="2" charset="77"/>
              </a:rPr>
              <a:t>Image options</a:t>
            </a:r>
            <a:br>
              <a:rPr lang="en-GB" sz="1800" dirty="0">
                <a:effectLst/>
                <a:latin typeface="Poppins Medium" pitchFamily="2" charset="77"/>
                <a:ea typeface="Arial" panose="020B0604020202020204" pitchFamily="34" charset="0"/>
                <a:cs typeface="Poppins Medium" pitchFamily="2" charset="77"/>
              </a:rPr>
            </a:br>
            <a:endParaRPr lang="en-GB" sz="1800" dirty="0">
              <a:effectLst/>
              <a:latin typeface="Poppins Medium" pitchFamily="2" charset="77"/>
              <a:ea typeface="Arial" panose="020B0604020202020204" pitchFamily="34" charset="0"/>
              <a:cs typeface="Poppins Medium" pitchFamily="2" charset="77"/>
            </a:endParaRPr>
          </a:p>
          <a:p>
            <a:pPr algn="l">
              <a:lnSpc>
                <a:spcPct val="115000"/>
              </a:lnSpc>
            </a:pPr>
            <a:r>
              <a:rPr lang="en-GB" sz="1200" dirty="0">
                <a:effectLst/>
                <a:latin typeface="Poppins" pitchFamily="2" charset="77"/>
                <a:ea typeface="Arial" panose="020B0604020202020204" pitchFamily="34" charset="0"/>
              </a:rPr>
              <a:t>Please select a singular image </a:t>
            </a:r>
            <a:br>
              <a:rPr lang="en-GB" sz="1200" dirty="0">
                <a:effectLst/>
                <a:latin typeface="Poppins" pitchFamily="2" charset="77"/>
                <a:ea typeface="Arial" panose="020B0604020202020204" pitchFamily="34" charset="0"/>
              </a:rPr>
            </a:br>
            <a:r>
              <a:rPr lang="en-GB" sz="1200" dirty="0">
                <a:effectLst/>
                <a:latin typeface="Poppins" pitchFamily="2" charset="77"/>
                <a:ea typeface="Arial" panose="020B0604020202020204" pitchFamily="34" charset="0"/>
              </a:rPr>
              <a:t>that suits your requirement</a:t>
            </a:r>
            <a:endParaRPr lang="en-GB" sz="1200" dirty="0">
              <a:effectLst/>
              <a:latin typeface="Arial" panose="020B0604020202020204" pitchFamily="34" charset="0"/>
              <a:ea typeface="Arial" panose="020B0604020202020204" pitchFamily="34" charset="0"/>
            </a:endParaRPr>
          </a:p>
        </p:txBody>
      </p:sp>
      <p:sp>
        <p:nvSpPr>
          <p:cNvPr id="5" name="Title 1">
            <a:extLst>
              <a:ext uri="{FF2B5EF4-FFF2-40B4-BE49-F238E27FC236}">
                <a16:creationId xmlns:a16="http://schemas.microsoft.com/office/drawing/2014/main" id="{7AB9DADA-65AF-9617-4362-E8D37529D8BE}"/>
              </a:ext>
            </a:extLst>
          </p:cNvPr>
          <p:cNvSpPr txBox="1">
            <a:spLocks/>
          </p:cNvSpPr>
          <p:nvPr/>
        </p:nvSpPr>
        <p:spPr>
          <a:xfrm>
            <a:off x="4345519" y="845900"/>
            <a:ext cx="7619510" cy="1659572"/>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15000"/>
              </a:lnSpc>
            </a:pPr>
            <a:r>
              <a:rPr lang="en-GB" sz="1800" b="1" dirty="0">
                <a:effectLst/>
                <a:latin typeface="Poppins SemiBold" pitchFamily="2" charset="77"/>
                <a:ea typeface="Arial" panose="020B0604020202020204" pitchFamily="34" charset="0"/>
                <a:cs typeface="Poppins SemiBold" pitchFamily="2" charset="77"/>
              </a:rPr>
              <a:t>Suggested post copy</a:t>
            </a:r>
            <a:br>
              <a:rPr lang="en-GB" sz="1800" dirty="0">
                <a:effectLst/>
                <a:latin typeface="Poppins Medium" pitchFamily="2" charset="77"/>
                <a:ea typeface="Arial" panose="020B0604020202020204" pitchFamily="34" charset="0"/>
                <a:cs typeface="Poppins Medium" pitchFamily="2" charset="77"/>
              </a:rPr>
            </a:br>
            <a:endParaRPr lang="en-GB" sz="1800" dirty="0">
              <a:effectLst/>
              <a:latin typeface="Poppins Medium" pitchFamily="2" charset="77"/>
              <a:ea typeface="Arial" panose="020B0604020202020204" pitchFamily="34" charset="0"/>
              <a:cs typeface="Poppins Medium" pitchFamily="2" charset="77"/>
            </a:endParaRPr>
          </a:p>
          <a:p>
            <a:pPr algn="l">
              <a:lnSpc>
                <a:spcPct val="115000"/>
              </a:lnSpc>
            </a:pPr>
            <a:r>
              <a:rPr lang="en-GB" sz="1200" dirty="0">
                <a:effectLst/>
                <a:latin typeface="Poppins" pitchFamily="2" charset="77"/>
                <a:ea typeface="Arial" panose="020B0604020202020204" pitchFamily="34" charset="0"/>
              </a:rPr>
              <a:t>What have you done for yourself today? In a busy world, it’s easy to forget to prioritise ourselves and our mental health. Visit </a:t>
            </a:r>
            <a:r>
              <a:rPr lang="en-GB" sz="1200" b="1" dirty="0" err="1">
                <a:effectLst/>
                <a:latin typeface="Poppins" pitchFamily="2" charset="77"/>
                <a:ea typeface="Arial" panose="020B0604020202020204" pitchFamily="34" charset="0"/>
              </a:rPr>
              <a:t>kindtoyourmind.org</a:t>
            </a:r>
            <a:r>
              <a:rPr lang="en-GB" sz="1200" b="1" dirty="0">
                <a:effectLst/>
                <a:latin typeface="Poppins" pitchFamily="2" charset="77"/>
                <a:ea typeface="Arial" panose="020B0604020202020204" pitchFamily="34" charset="0"/>
              </a:rPr>
              <a:t> </a:t>
            </a:r>
            <a:r>
              <a:rPr lang="en-GB" sz="1200" dirty="0">
                <a:effectLst/>
                <a:latin typeface="Poppins" pitchFamily="2" charset="77"/>
                <a:ea typeface="Arial" panose="020B0604020202020204" pitchFamily="34" charset="0"/>
              </a:rPr>
              <a:t>to equip yourself with the tools and networks to maintain your emotional wellbeing and help you when times are tough.</a:t>
            </a:r>
          </a:p>
          <a:p>
            <a:pPr algn="l">
              <a:lnSpc>
                <a:spcPct val="115000"/>
              </a:lnSpc>
            </a:pPr>
            <a:endParaRPr lang="en-GB" sz="1200" dirty="0">
              <a:effectLst/>
              <a:latin typeface="Poppins" pitchFamily="2" charset="77"/>
              <a:ea typeface="Arial" panose="020B0604020202020204" pitchFamily="34" charset="0"/>
            </a:endParaRPr>
          </a:p>
          <a:p>
            <a:pPr algn="l">
              <a:lnSpc>
                <a:spcPct val="115000"/>
              </a:lnSpc>
            </a:pPr>
            <a:r>
              <a:rPr lang="en-GB" sz="1200" dirty="0">
                <a:effectLst/>
                <a:latin typeface="Poppins" pitchFamily="2" charset="77"/>
                <a:ea typeface="Arial" panose="020B0604020202020204" pitchFamily="34" charset="0"/>
              </a:rPr>
              <a:t>#</a:t>
            </a:r>
            <a:r>
              <a:rPr lang="en-GB" sz="1200" dirty="0" err="1">
                <a:effectLst/>
                <a:latin typeface="Poppins" pitchFamily="2" charset="77"/>
                <a:ea typeface="Arial" panose="020B0604020202020204" pitchFamily="34" charset="0"/>
              </a:rPr>
              <a:t>KindToYourMind</a:t>
            </a:r>
            <a:r>
              <a:rPr lang="en-GB" sz="1200" dirty="0">
                <a:effectLst/>
                <a:latin typeface="Poppins" pitchFamily="2" charset="77"/>
                <a:ea typeface="Arial" panose="020B0604020202020204" pitchFamily="34" charset="0"/>
              </a:rPr>
              <a:t> #</a:t>
            </a:r>
            <a:r>
              <a:rPr lang="en-GB" sz="1200" dirty="0" err="1">
                <a:effectLst/>
                <a:latin typeface="Poppins" pitchFamily="2" charset="77"/>
                <a:ea typeface="Arial" panose="020B0604020202020204" pitchFamily="34" charset="0"/>
              </a:rPr>
              <a:t>Mentalhealth</a:t>
            </a:r>
            <a:r>
              <a:rPr lang="en-GB" sz="1200" dirty="0">
                <a:effectLst/>
                <a:latin typeface="Poppins" pitchFamily="2" charset="77"/>
                <a:ea typeface="Arial" panose="020B0604020202020204" pitchFamily="34" charset="0"/>
              </a:rPr>
              <a:t> #Wellbeing #Cheshire #Merseyside</a:t>
            </a:r>
          </a:p>
        </p:txBody>
      </p:sp>
    </p:spTree>
    <p:extLst>
      <p:ext uri="{BB962C8B-B14F-4D97-AF65-F5344CB8AC3E}">
        <p14:creationId xmlns:p14="http://schemas.microsoft.com/office/powerpoint/2010/main" val="26900699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4426</TotalTime>
  <Words>460</Words>
  <Application>Microsoft Macintosh PowerPoint</Application>
  <PresentationFormat>Widescreen</PresentationFormat>
  <Paragraphs>48</Paragraphs>
  <Slides>6</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Aptos</vt:lpstr>
      <vt:lpstr>Aptos Display</vt:lpstr>
      <vt:lpstr>Arial</vt:lpstr>
      <vt:lpstr>Poppins</vt:lpstr>
      <vt:lpstr>Poppins Medium</vt:lpstr>
      <vt:lpstr>Poppins SemiBold</vt:lpstr>
      <vt:lpstr>Office Theme</vt:lpstr>
      <vt:lpstr>Post 1</vt:lpstr>
      <vt:lpstr>Post 2</vt:lpstr>
      <vt:lpstr>Post 3</vt:lpstr>
      <vt:lpstr>Post 4</vt:lpstr>
      <vt:lpstr>Post 5</vt:lpstr>
      <vt:lpstr>Post 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Daniella Brooks</dc:creator>
  <cp:lastModifiedBy>MIKE DANHER 40099327</cp:lastModifiedBy>
  <cp:revision>6</cp:revision>
  <dcterms:created xsi:type="dcterms:W3CDTF">2024-10-21T14:53:34Z</dcterms:created>
  <dcterms:modified xsi:type="dcterms:W3CDTF">2025-01-15T13:02:55Z</dcterms:modified>
</cp:coreProperties>
</file>