
<file path=[Content_Types].xml><?xml version="1.0" encoding="utf-8"?>
<Types xmlns="http://schemas.openxmlformats.org/package/2006/content-types">
  <Default Extension="xml" ContentType="application/vnd.openxmlformats-officedocument.extended-properties+xml"/>
  <Default Extension="png" ContentType="image/png"/>
  <Default Extension="fntdata" ContentType="application/x-fontdata"/>
  <Default Extension="jpg" ContentType="image/jpeg"/>
  <Default Extension="rels" ContentType="application/vnd.openxmlformats-package.relationship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7.xml" ContentType="application/vnd.openxmlformats-officedocument.theme+xml"/>
  <Override PartName="/ppt/slideLayouts/slideLayout12.xml" ContentType="application/vnd.openxmlformats-officedocument.presentationml.slideLayout+xml"/>
  <Override PartName="/ppt/slideMasters/slideMaster2.xml" ContentType="application/vnd.openxmlformats-officedocument.presentationml.slideMaster+xml"/>
  <Override PartName="/ppt/theme/theme2.xml" ContentType="application/vnd.openxmlformats-officedocument.them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Layouts/slideLayout23.xml" ContentType="application/vnd.openxmlformats-officedocument.presentationml.slideLayout+xml"/>
  <Override PartName="/ppt/slideMasters/slideMaster3.xml" ContentType="application/vnd.openxmlformats-officedocument.presentationml.slideMaster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Layouts/slideLayout45.xml" ContentType="application/vnd.openxmlformats-officedocument.presentationml.slideLayout+xml"/>
  <Override PartName="/ppt/slideMasters/slideMaster5.xml" ContentType="application/vnd.openxmlformats-officedocument.presentationml.slideMaster+xml"/>
  <Override PartName="/ppt/theme/theme5.xml" ContentType="application/vnd.openxmlformats-officedocument.them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Layouts/slideLayout56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viewProps.xml" ContentType="application/vnd.openxmlformats-officedocument.presentationml.viewProps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Layouts/slideLayout34.xml" ContentType="application/vnd.openxmlformats-officedocument.presentationml.slideLayout+xml"/>
  <Override PartName="/ppt/slideMasters/slideMaster4.xml" ContentType="application/vnd.openxmlformats-officedocument.presentationml.slideMaster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metadata" ContentType="application/binary"/>
</Types>
</file>

<file path=_rels/.rels>&#65279;<?xml version="1.0" encoding="utf-8"?><Relationships xmlns="http://schemas.openxmlformats.org/package/2006/relationships"><Relationship Type="http://schemas.openxmlformats.org/officeDocument/2006/relationships/extended-properties" Target="/docProps/app.xml" Id="rId3" /><Relationship Type="http://schemas.openxmlformats.org/package/2006/relationships/metadata/core-properties" Target="/docProps/core.xml" Id="rId2" /><Relationship Type="http://schemas.openxmlformats.org/officeDocument/2006/relationships/officeDocument" Target="/ppt/presentation.xml" Id="rId1" /></Relationships>
</file>

<file path=ppt/presentation.xml><?xml version="1.0" encoding="utf-8"?>
<p:presentation xmlns:p15="http://schemas.microsoft.com/office/powerpoint/2012/main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ahyp="http://schemas.microsoft.com/office/drawing/2018/hyperlinkcolor" xmlns:go="http://customooxmlschemas.google.com/"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17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2000" cy="6858000"/>
  <p:notesSz cx="6858000" cy="9144000"/>
  <p:embeddedFontLst>
    <p:embeddedFont>
      <p:font typeface="Play" pitchFamily="2" charset="77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2" roundtripDataSignature="AMtx7mgMso2BtPGpRJO0AF3ht/xuplSEr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71"/>
    <p:restoredTop sz="94399"/>
  </p:normalViewPr>
  <p:slideViewPr>
    <p:cSldViewPr snapToGrid="0">
      <p:cViewPr>
        <p:scale>
          <a:sx n="66" d="100"/>
          <a:sy n="66" d="100"/>
        </p:scale>
        <p:origin x="4008" y="2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/ppt/slides/slide2.xml" Id="rId8" /><Relationship Type="http://schemas.openxmlformats.org/officeDocument/2006/relationships/slide" Target="/ppt/slides/slide7.xml" Id="rId13" /><Relationship Type="http://schemas.openxmlformats.org/officeDocument/2006/relationships/font" Target="/ppt/fonts/font1.fntdata" Id="rId18" /><Relationship Type="http://schemas.openxmlformats.org/officeDocument/2006/relationships/tableStyles" Target="/ppt/tableStyles.xml" Id="rId26" /><Relationship Type="http://schemas.openxmlformats.org/officeDocument/2006/relationships/slideMaster" Target="/ppt/slideMasters/slideMaster3.xml" Id="rId3" /><Relationship Type="http://schemas.openxmlformats.org/officeDocument/2006/relationships/font" Target="/ppt/fonts/font4.fntdata" Id="rId21" /><Relationship Type="http://schemas.openxmlformats.org/officeDocument/2006/relationships/slide" Target="/ppt/slides/slide1.xml" Id="rId7" /><Relationship Type="http://schemas.openxmlformats.org/officeDocument/2006/relationships/slide" Target="/ppt/slides/slide6.xml" Id="rId12" /><Relationship Type="http://schemas.openxmlformats.org/officeDocument/2006/relationships/notesMaster" Target="/ppt/notesMasters/notesMaster1.xml" Id="rId17" /><Relationship Type="http://schemas.openxmlformats.org/officeDocument/2006/relationships/theme" Target="/ppt/theme/theme1.xml" Id="rId25" /><Relationship Type="http://schemas.openxmlformats.org/officeDocument/2006/relationships/slideMaster" Target="/ppt/slideMasters/slideMaster2.xml" Id="rId2" /><Relationship Type="http://schemas.openxmlformats.org/officeDocument/2006/relationships/slide" Target="/ppt/slides/slide10.xml" Id="rId16" /><Relationship Type="http://schemas.openxmlformats.org/officeDocument/2006/relationships/font" Target="/ppt/fonts/font3.fntdata" Id="rId20" /><Relationship Type="http://schemas.openxmlformats.org/officeDocument/2006/relationships/slideMaster" Target="/ppt/slideMasters/slideMaster1.xml" Id="rId1" /><Relationship Type="http://schemas.openxmlformats.org/officeDocument/2006/relationships/slideMaster" Target="/ppt/slideMasters/slideMaster6.xml" Id="rId6" /><Relationship Type="http://schemas.openxmlformats.org/officeDocument/2006/relationships/slide" Target="/ppt/slides/slide5.xml" Id="rId11" /><Relationship Type="http://schemas.openxmlformats.org/officeDocument/2006/relationships/viewProps" Target="/ppt/viewProps.xml" Id="rId24" /><Relationship Type="http://schemas.openxmlformats.org/officeDocument/2006/relationships/slideMaster" Target="/ppt/slideMasters/slideMaster5.xml" Id="rId5" /><Relationship Type="http://schemas.openxmlformats.org/officeDocument/2006/relationships/slide" Target="/ppt/slides/slide9.xml" Id="rId15" /><Relationship Type="http://schemas.openxmlformats.org/officeDocument/2006/relationships/presProps" Target="/ppt/presProps.xml" Id="rId23" /><Relationship Type="http://schemas.openxmlformats.org/officeDocument/2006/relationships/slide" Target="/ppt/slides/slide4.xml" Id="rId10" /><Relationship Type="http://schemas.openxmlformats.org/officeDocument/2006/relationships/font" Target="/ppt/fonts/font2.fntdata" Id="rId19" /><Relationship Type="http://schemas.openxmlformats.org/officeDocument/2006/relationships/slideMaster" Target="/ppt/slideMasters/slideMaster4.xml" Id="rId4" /><Relationship Type="http://schemas.openxmlformats.org/officeDocument/2006/relationships/slide" Target="/ppt/slides/slide3.xml" Id="rId9" /><Relationship Type="http://schemas.openxmlformats.org/officeDocument/2006/relationships/slide" Target="/ppt/slides/slide8.xml" Id="rId14" /><Relationship Type="http://customschemas.google.com/relationships/presentationmetadata" Target="/ppt/metadata" Id="rId2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theme/theme7.xml" Id="rId1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Id2" /><Relationship Type="http://schemas.openxmlformats.org/officeDocument/2006/relationships/notesMaster" Target="/ppt/notesMasters/notesMaster1.xml" Id="rId1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Id2" /><Relationship Type="http://schemas.openxmlformats.org/officeDocument/2006/relationships/notesMaster" Target="/ppt/notesMasters/notesMaster1.xml" Id="rId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Id2" /><Relationship Type="http://schemas.openxmlformats.org/officeDocument/2006/relationships/notesMaster" Target="/ppt/notesMasters/notesMaster1.xml" Id="rId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Id2" /><Relationship Type="http://schemas.openxmlformats.org/officeDocument/2006/relationships/notesMaster" Target="/ppt/notesMasters/notesMaster1.xml" Id="rId1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Id2" /><Relationship Type="http://schemas.openxmlformats.org/officeDocument/2006/relationships/notesMaster" Target="/ppt/notesMasters/notesMaster1.xml" Id="rId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Id2" /><Relationship Type="http://schemas.openxmlformats.org/officeDocument/2006/relationships/notesMaster" Target="/ppt/notesMasters/notesMaster1.xml" Id="rId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Id2" /><Relationship Type="http://schemas.openxmlformats.org/officeDocument/2006/relationships/notesMaster" Target="/ppt/notesMasters/notesMaster1.xml" Id="rId1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Id2" /><Relationship Type="http://schemas.openxmlformats.org/officeDocument/2006/relationships/notesMaster" Target="/ppt/notesMasters/notesMaster1.xml" Id="rId1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Id2" /><Relationship Type="http://schemas.openxmlformats.org/officeDocument/2006/relationships/notesMaster" Target="/ppt/notesMasters/notesMaster1.xml" Id="rId1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Id2" /><Relationship Type="http://schemas.openxmlformats.org/officeDocument/2006/relationships/notesMaster" Target="/ppt/notesMasters/notesMaster1.xml" Id="rId1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9" name="Google Shape;45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3" name="Google Shape;47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" name="Google Shape;48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7" name="Google Shape;48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" name="Google Shape;488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1" name="Google Shape;501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2" name="Google Shape;502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2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3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4.xml.rels>&#65279;<?xml version="1.0" encoding="utf-8"?><Relationships xmlns="http://schemas.openxmlformats.org/package/2006/relationships"><Relationship Type="http://schemas.openxmlformats.org/officeDocument/2006/relationships/slideMaster" Target="/ppt/slideMasters/slideMaster4.xml" Id="rId1" /></Relationships>
</file>

<file path=ppt/slideLayouts/_rels/slideLayout45.xml.rels>&#65279;<?xml version="1.0" encoding="utf-8"?><Relationships xmlns="http://schemas.openxmlformats.org/package/2006/relationships"><Relationship Type="http://schemas.openxmlformats.org/officeDocument/2006/relationships/slideMaster" Target="/ppt/slideMasters/slideMaster5.xml" Id="rId1" /></Relationships>
</file>

<file path=ppt/slideLayouts/_rels/slideLayout56.xml.rels>&#65279;<?xml version="1.0" encoding="utf-8"?><Relationships xmlns="http://schemas.openxmlformats.org/package/2006/relationships"><Relationship Type="http://schemas.openxmlformats.org/officeDocument/2006/relationships/slideMaster" Target="/ppt/slideMasters/slideMaster6.xml" Id="rId1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" name="Google Shape;14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9" name="Google Shape;159;p1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61" name="Google Shape;161;p16"/>
          <p:cNvSpPr txBox="1">
            <a:spLocks noGrp="1"/>
          </p:cNvSpPr>
          <p:nvPr>
            <p:ph type="ftr" idx="11"/>
          </p:nvPr>
        </p:nvSpPr>
        <p:spPr>
          <a:xfrm>
            <a:off x="-587826" y="293284"/>
            <a:ext cx="5312979" cy="1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2" name="Google Shape;162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2" name="Google Shape;232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3" name="Google Shape;233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5" name="Google Shape;305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6" name="Google Shape;306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8" name="Google Shape;378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9" name="Google Shape;379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image" Target="/ppt/media/image1.png" Id="rId13" /><Relationship Type="http://schemas.openxmlformats.org/officeDocument/2006/relationships/theme" Target="/ppt/theme/theme1.xml" Id="rId12" /><Relationship Type="http://schemas.openxmlformats.org/officeDocument/2006/relationships/slideLayout" Target="/ppt/slideLayouts/slideLayout1.xml" Id="rId1" /></Relationships>
</file>

<file path=ppt/slideMasters/_rels/slideMaster2.xml.rels>&#65279;<?xml version="1.0" encoding="utf-8"?><Relationships xmlns="http://schemas.openxmlformats.org/package/2006/relationships"><Relationship Type="http://schemas.openxmlformats.org/officeDocument/2006/relationships/image" Target="/ppt/media/image1.png" Id="rId13" /><Relationship Type="http://schemas.openxmlformats.org/officeDocument/2006/relationships/theme" Target="/ppt/theme/theme2.xml" Id="rId12" /><Relationship Type="http://schemas.openxmlformats.org/officeDocument/2006/relationships/slideLayout" Target="/ppt/slideLayouts/slideLayout12.xml" Id="rId1" /><Relationship Type="http://schemas.openxmlformats.org/officeDocument/2006/relationships/image" Target="/ppt/media/image2.png" Id="rId14" /></Relationships>
</file>

<file path=ppt/slideMasters/_rels/slideMaster3.xml.rels>&#65279;<?xml version="1.0" encoding="utf-8"?><Relationships xmlns="http://schemas.openxmlformats.org/package/2006/relationships"><Relationship Type="http://schemas.openxmlformats.org/officeDocument/2006/relationships/theme" Target="/ppt/theme/theme3.xml" Id="rId12" /><Relationship Type="http://schemas.openxmlformats.org/officeDocument/2006/relationships/slideLayout" Target="/ppt/slideLayouts/slideLayout23.xml" Id="rId1" /></Relationships>
</file>

<file path=ppt/slideMasters/_rels/slideMaster4.xml.rels>&#65279;<?xml version="1.0" encoding="utf-8"?><Relationships xmlns="http://schemas.openxmlformats.org/package/2006/relationships"><Relationship Type="http://schemas.openxmlformats.org/officeDocument/2006/relationships/image" Target="/ppt/media/image1.png" Id="rId13" /><Relationship Type="http://schemas.openxmlformats.org/officeDocument/2006/relationships/theme" Target="/ppt/theme/theme4.xml" Id="rId12" /><Relationship Type="http://schemas.openxmlformats.org/officeDocument/2006/relationships/slideLayout" Target="/ppt/slideLayouts/slideLayout34.xml" Id="rId1" /><Relationship Type="http://schemas.openxmlformats.org/officeDocument/2006/relationships/image" Target="/ppt/media/image3.png" Id="rId14" /></Relationships>
</file>

<file path=ppt/slideMasters/_rels/slideMaster5.xml.rels>&#65279;<?xml version="1.0" encoding="utf-8"?><Relationships xmlns="http://schemas.openxmlformats.org/package/2006/relationships"><Relationship Type="http://schemas.openxmlformats.org/officeDocument/2006/relationships/image" Target="/ppt/media/image1.png" Id="rId13" /><Relationship Type="http://schemas.openxmlformats.org/officeDocument/2006/relationships/theme" Target="/ppt/theme/theme5.xml" Id="rId12" /><Relationship Type="http://schemas.openxmlformats.org/officeDocument/2006/relationships/slideLayout" Target="/ppt/slideLayouts/slideLayout45.xml" Id="rId1" /><Relationship Type="http://schemas.openxmlformats.org/officeDocument/2006/relationships/image" Target="/ppt/media/image4.png" Id="rId14" /></Relationships>
</file>

<file path=ppt/slideMasters/_rels/slideMaster6.xml.rels>&#65279;<?xml version="1.0" encoding="utf-8"?><Relationships xmlns="http://schemas.openxmlformats.org/package/2006/relationships"><Relationship Type="http://schemas.openxmlformats.org/officeDocument/2006/relationships/image" Target="/ppt/media/image1.png" Id="rId13" /><Relationship Type="http://schemas.openxmlformats.org/officeDocument/2006/relationships/theme" Target="/ppt/theme/theme6.xml" Id="rId12" /><Relationship Type="http://schemas.openxmlformats.org/officeDocument/2006/relationships/slideLayout" Target="/ppt/slideLayouts/slideLayout56.xml" Id="rId1" /><Relationship Type="http://schemas.openxmlformats.org/officeDocument/2006/relationships/image" Target="/ppt/media/image5.png" Id="rId14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/>
          <p:nvPr/>
        </p:nvSpPr>
        <p:spPr>
          <a:xfrm rot="10800000">
            <a:off x="699241" y="-2"/>
            <a:ext cx="11492751" cy="4485939"/>
          </a:xfrm>
          <a:prstGeom prst="round1Rect">
            <a:avLst>
              <a:gd name="adj" fmla="val 16667"/>
            </a:avLst>
          </a:prstGeom>
          <a:gradFill>
            <a:gsLst>
              <a:gs pos="0">
                <a:srgbClr val="70489C"/>
              </a:gs>
              <a:gs pos="56000">
                <a:srgbClr val="F3715E"/>
              </a:gs>
              <a:gs pos="100000">
                <a:srgbClr val="F9B751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Google Shape;11;p11" descr="A black screen with a white rectangle and a black background&#10;&#10;Description automatically generated"/>
          <p:cNvPicPr preferRelativeResize="0"/>
          <p:nvPr/>
        </p:nvPicPr>
        <p:blipFill rotWithShape="1">
          <a:blip r:embed="rId13">
            <a:alphaModFix/>
          </a:blip>
          <a:srcRect l="6487" r="72890" b="84349"/>
          <a:stretch/>
        </p:blipFill>
        <p:spPr>
          <a:xfrm>
            <a:off x="1191008" y="0"/>
            <a:ext cx="2143862" cy="1151067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0489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3" name="Google Shape;83;p13" descr="A black screen with a white rectangle and a black background&#10;&#10;Description automatically generated"/>
          <p:cNvPicPr preferRelativeResize="0"/>
          <p:nvPr/>
        </p:nvPicPr>
        <p:blipFill rotWithShape="1">
          <a:blip r:embed="rId13">
            <a:alphaModFix/>
          </a:blip>
          <a:srcRect l="6487" r="72890" b="84349"/>
          <a:stretch/>
        </p:blipFill>
        <p:spPr>
          <a:xfrm>
            <a:off x="1191008" y="0"/>
            <a:ext cx="2143862" cy="1151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3" descr="A person reading a book&#10;&#10;Description automatically generated"/>
          <p:cNvPicPr preferRelativeResize="0"/>
          <p:nvPr/>
        </p:nvPicPr>
        <p:blipFill rotWithShape="1">
          <a:blip r:embed="rId14">
            <a:alphaModFix/>
          </a:blip>
          <a:srcRect l="25210" t="5508" r="29626" b="5507"/>
          <a:stretch/>
        </p:blipFill>
        <p:spPr>
          <a:xfrm>
            <a:off x="7272169" y="0"/>
            <a:ext cx="4919831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5"/>
          <p:cNvSpPr txBox="1"/>
          <p:nvPr/>
        </p:nvSpPr>
        <p:spPr>
          <a:xfrm>
            <a:off x="111159" y="6525466"/>
            <a:ext cx="4763057" cy="273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dirty="0">
                <a:solidFill>
                  <a:srgbClr val="1F1C1A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Kind to Your Mind Website </a:t>
            </a:r>
            <a:r>
              <a:rPr lang="en-GB" sz="1200" b="1" i="0" dirty="0">
                <a:solidFill>
                  <a:srgbClr val="7C12D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What it is, and how you can help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b="1" i="0" dirty="0">
              <a:solidFill>
                <a:schemeClr val="dk1"/>
              </a:solidFill>
              <a:latin typeface="Arial" panose="020B0604020202020204" pitchFamily="34" charset="0"/>
              <a:ea typeface="Arial Rounded"/>
              <a:cs typeface="Arial" panose="020B0604020202020204" pitchFamily="34" charset="0"/>
              <a:sym typeface="Arial Rounded"/>
            </a:endParaRPr>
          </a:p>
        </p:txBody>
      </p:sp>
      <p:cxnSp>
        <p:nvCxnSpPr>
          <p:cNvPr id="156" name="Google Shape;156;p15"/>
          <p:cNvCxnSpPr/>
          <p:nvPr/>
        </p:nvCxnSpPr>
        <p:spPr>
          <a:xfrm>
            <a:off x="215153" y="6503950"/>
            <a:ext cx="1177962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715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8" name="Google Shape;228;p17" descr="A black screen with a white rectangle and a black background&#10;&#10;Description automatically generated"/>
          <p:cNvPicPr preferRelativeResize="0"/>
          <p:nvPr/>
        </p:nvPicPr>
        <p:blipFill rotWithShape="1">
          <a:blip r:embed="rId13">
            <a:alphaModFix/>
          </a:blip>
          <a:srcRect l="6487" r="72890" b="84349"/>
          <a:stretch/>
        </p:blipFill>
        <p:spPr>
          <a:xfrm>
            <a:off x="1191008" y="0"/>
            <a:ext cx="2143862" cy="1151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17" descr="A person talking to a person&#10;&#10;Description automatically generated"/>
          <p:cNvPicPr preferRelativeResize="0"/>
          <p:nvPr/>
        </p:nvPicPr>
        <p:blipFill rotWithShape="1">
          <a:blip r:embed="rId14">
            <a:alphaModFix/>
          </a:blip>
          <a:srcRect l="24616" t="12572" r="22615" b="7830"/>
          <a:stretch/>
        </p:blipFill>
        <p:spPr>
          <a:xfrm>
            <a:off x="5766097" y="0"/>
            <a:ext cx="6425903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B7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1" name="Google Shape;301;p19" descr="A black screen with a white rectangle and a black background&#10;&#10;Description automatically generated"/>
          <p:cNvPicPr preferRelativeResize="0"/>
          <p:nvPr/>
        </p:nvPicPr>
        <p:blipFill rotWithShape="1">
          <a:blip r:embed="rId13">
            <a:alphaModFix/>
          </a:blip>
          <a:srcRect l="6487" r="72890" b="84349"/>
          <a:stretch/>
        </p:blipFill>
        <p:spPr>
          <a:xfrm>
            <a:off x="1191008" y="0"/>
            <a:ext cx="2143862" cy="1151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19" descr="A child lying on a bed using a computer&#10;&#10;Description automatically generated"/>
          <p:cNvPicPr preferRelativeResize="0"/>
          <p:nvPr/>
        </p:nvPicPr>
        <p:blipFill rotWithShape="1">
          <a:blip r:embed="rId14">
            <a:alphaModFix/>
          </a:blip>
          <a:srcRect l="25662" t="11926" r="19270" b="7564"/>
          <a:stretch/>
        </p:blipFill>
        <p:spPr>
          <a:xfrm>
            <a:off x="5561705" y="0"/>
            <a:ext cx="6630295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97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21"/>
          <p:cNvSpPr/>
          <p:nvPr/>
        </p:nvSpPr>
        <p:spPr>
          <a:xfrm rot="10800000">
            <a:off x="699238" y="-1"/>
            <a:ext cx="11492751" cy="4690334"/>
          </a:xfrm>
          <a:prstGeom prst="round1Rect">
            <a:avLst>
              <a:gd name="adj" fmla="val 16667"/>
            </a:avLst>
          </a:prstGeom>
          <a:gradFill>
            <a:gsLst>
              <a:gs pos="0">
                <a:srgbClr val="70489C"/>
              </a:gs>
              <a:gs pos="56000">
                <a:srgbClr val="F3715E"/>
              </a:gs>
              <a:gs pos="100000">
                <a:srgbClr val="F9B751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4" name="Google Shape;374;p21" descr="A black screen with a white rectangle and a black background&#10;&#10;Description automatically generated"/>
          <p:cNvPicPr preferRelativeResize="0"/>
          <p:nvPr/>
        </p:nvPicPr>
        <p:blipFill rotWithShape="1">
          <a:blip r:embed="rId13">
            <a:alphaModFix/>
          </a:blip>
          <a:srcRect l="6487" r="72890" b="84349"/>
          <a:stretch/>
        </p:blipFill>
        <p:spPr>
          <a:xfrm>
            <a:off x="1191008" y="0"/>
            <a:ext cx="2143862" cy="1151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21" descr="A group of people standing together&#10;&#10;Description automatically generated"/>
          <p:cNvPicPr preferRelativeResize="0"/>
          <p:nvPr/>
        </p:nvPicPr>
        <p:blipFill rotWithShape="1">
          <a:blip r:embed="rId14">
            <a:alphaModFix/>
          </a:blip>
          <a:srcRect l="31467" t="14448" r="16425" b="31616"/>
          <a:stretch/>
        </p:blipFill>
        <p:spPr>
          <a:xfrm>
            <a:off x="6248350" y="424926"/>
            <a:ext cx="5244412" cy="384047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70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image" Target="/ppt/media/image6.png" Id="rId3" /><Relationship Type="http://schemas.openxmlformats.org/officeDocument/2006/relationships/notesSlide" Target="/ppt/notesSlides/notesSlide1.xml" Id="rId2" /><Relationship Type="http://schemas.openxmlformats.org/officeDocument/2006/relationships/slideLayout" Target="/ppt/slideLayouts/slideLayout1.xml" Id="rId1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notesSlide" Target="/ppt/notesSlides/notesSlide10.xml" Id="rId2" /><Relationship Type="http://schemas.openxmlformats.org/officeDocument/2006/relationships/slideLayout" Target="/ppt/slideLayouts/slideLayout56.xml" Id="rId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notesSlide" Target="/ppt/notesSlides/notesSlide2.xml" Id="rId2" /><Relationship Type="http://schemas.openxmlformats.org/officeDocument/2006/relationships/slideLayout" Target="/ppt/slideLayouts/slideLayout12.xml" Id="rId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image" Target="/ppt/media/image7.png" Id="rId3" /><Relationship Type="http://schemas.openxmlformats.org/officeDocument/2006/relationships/notesSlide" Target="/ppt/notesSlides/notesSlide3.xml" Id="rId2" /><Relationship Type="http://schemas.openxmlformats.org/officeDocument/2006/relationships/slideLayout" Target="/ppt/slideLayouts/slideLayout23.xml" Id="rId1" /><Relationship Type="http://schemas.openxmlformats.org/officeDocument/2006/relationships/image" Target="/ppt/media/image8.jpg" Id="rId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notesSlide" Target="/ppt/notesSlides/notesSlide4.xml" Id="rId2" /><Relationship Type="http://schemas.openxmlformats.org/officeDocument/2006/relationships/slideLayout" Target="/ppt/slideLayouts/slideLayout34.xml" Id="rId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image" Target="/ppt/media/image9.png" Id="rId3" /><Relationship Type="http://schemas.openxmlformats.org/officeDocument/2006/relationships/notesSlide" Target="/ppt/notesSlides/notesSlide5.xml" Id="rId2" /><Relationship Type="http://schemas.openxmlformats.org/officeDocument/2006/relationships/slideLayout" Target="/ppt/slideLayouts/slideLayout23.xml" Id="rId1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notesSlide" Target="/ppt/notesSlides/notesSlide6.xml" Id="rId2" /><Relationship Type="http://schemas.openxmlformats.org/officeDocument/2006/relationships/slideLayout" Target="/ppt/slideLayouts/slideLayout45.xml" Id="rId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image" Target="/ppt/media/image10.png" Id="rId3" /><Relationship Type="http://schemas.openxmlformats.org/officeDocument/2006/relationships/notesSlide" Target="/ppt/notesSlides/notesSlide7.xml" Id="rId2" /><Relationship Type="http://schemas.openxmlformats.org/officeDocument/2006/relationships/slideLayout" Target="/ppt/slideLayouts/slideLayout23.xml" Id="rId1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notesSlide" Target="/ppt/notesSlides/notesSlide8.xml" Id="rId2" /><Relationship Type="http://schemas.openxmlformats.org/officeDocument/2006/relationships/slideLayout" Target="/ppt/slideLayouts/slideLayout12.xml" Id="rId1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image" Target="/ppt/media/image11.png" Id="rId3" /><Relationship Type="http://schemas.openxmlformats.org/officeDocument/2006/relationships/notesSlide" Target="/ppt/notesSlides/notesSlide9.xml" Id="rId2" /><Relationship Type="http://schemas.openxmlformats.org/officeDocument/2006/relationships/slideLayout" Target="/ppt/slideLayouts/slideLayout23.xml" Id="rId1" /><Relationship Type="http://schemas.openxmlformats.org/officeDocument/2006/relationships/image" Target="/ppt/media/image14.png" Id="rId6" /><Relationship Type="http://schemas.openxmlformats.org/officeDocument/2006/relationships/image" Target="/ppt/media/image13.png" Id="rId5" /><Relationship Type="http://schemas.openxmlformats.org/officeDocument/2006/relationships/image" Target="/ppt/media/image12.jpg" Id="rId4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"/>
          <p:cNvSpPr txBox="1"/>
          <p:nvPr/>
        </p:nvSpPr>
        <p:spPr>
          <a:xfrm>
            <a:off x="699244" y="4604274"/>
            <a:ext cx="9800220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 dirty="0">
                <a:solidFill>
                  <a:srgbClr val="1F1C1A"/>
                </a:solidFill>
                <a:latin typeface="Arial"/>
                <a:ea typeface="Arial"/>
                <a:cs typeface="Arial"/>
                <a:sym typeface="Arial"/>
              </a:rPr>
              <a:t>Kind to Your Mind</a:t>
            </a:r>
            <a:br>
              <a:rPr lang="en-GB" sz="4800" b="1" dirty="0">
                <a:solidFill>
                  <a:srgbClr val="1F1C1A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4800" b="1" dirty="0">
                <a:solidFill>
                  <a:srgbClr val="7D12D1"/>
                </a:solidFill>
                <a:latin typeface="Arial"/>
                <a:ea typeface="Arial"/>
                <a:cs typeface="Arial"/>
                <a:sym typeface="Arial"/>
              </a:rPr>
              <a:t>What is it and how you can help</a:t>
            </a:r>
            <a:endParaRPr dirty="0"/>
          </a:p>
        </p:txBody>
      </p:sp>
      <p:sp>
        <p:nvSpPr>
          <p:cNvPr id="450" name="Google Shape;450;p1"/>
          <p:cNvSpPr txBox="1"/>
          <p:nvPr/>
        </p:nvSpPr>
        <p:spPr>
          <a:xfrm>
            <a:off x="699244" y="6292270"/>
            <a:ext cx="481942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 err="1">
                <a:solidFill>
                  <a:srgbClr val="1F1C1A"/>
                </a:solidFill>
                <a:latin typeface="Arial"/>
                <a:ea typeface="Arial"/>
                <a:cs typeface="Arial"/>
                <a:sym typeface="Arial"/>
              </a:rPr>
              <a:t>www.kindtoyourmind.org</a:t>
            </a:r>
            <a:endParaRPr sz="1800" b="1" dirty="0">
              <a:solidFill>
                <a:srgbClr val="1F1C1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1" name="Google Shape;451;p1" descr="A person carrying a child on his shoulder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7131" r="21949"/>
          <a:stretch/>
        </p:blipFill>
        <p:spPr>
          <a:xfrm>
            <a:off x="6949441" y="279699"/>
            <a:ext cx="5242560" cy="5229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10"/>
          <p:cNvSpPr txBox="1"/>
          <p:nvPr/>
        </p:nvSpPr>
        <p:spPr>
          <a:xfrm>
            <a:off x="1183338" y="2366683"/>
            <a:ext cx="722914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 dirty="0"/>
          </a:p>
        </p:txBody>
      </p:sp>
      <p:sp>
        <p:nvSpPr>
          <p:cNvPr id="519" name="Google Shape;519;p10"/>
          <p:cNvSpPr txBox="1"/>
          <p:nvPr/>
        </p:nvSpPr>
        <p:spPr>
          <a:xfrm>
            <a:off x="699244" y="6292270"/>
            <a:ext cx="297987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rgbClr val="1F1C1A"/>
                </a:solidFill>
                <a:latin typeface="Arial"/>
                <a:ea typeface="Arial"/>
                <a:cs typeface="Arial"/>
                <a:sym typeface="Arial"/>
              </a:rPr>
              <a:t>www.kindtoyourmind.org</a:t>
            </a:r>
            <a:endParaRPr sz="1800" b="1">
              <a:solidFill>
                <a:srgbClr val="1F1C1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p10"/>
          <p:cNvSpPr txBox="1"/>
          <p:nvPr/>
        </p:nvSpPr>
        <p:spPr>
          <a:xfrm>
            <a:off x="699244" y="4994559"/>
            <a:ext cx="6465349" cy="1578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chemeClr val="dk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For more information about Kind to Your Mind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GB" sz="1200" b="1" dirty="0">
                <a:solidFill>
                  <a:schemeClr val="dk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</a:br>
            <a:r>
              <a:rPr lang="en-GB" sz="1200" b="1" dirty="0">
                <a:solidFill>
                  <a:schemeClr val="dk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Website: </a:t>
            </a:r>
            <a:r>
              <a:rPr lang="en-GB" sz="1200" b="1" dirty="0" err="1">
                <a:solidFill>
                  <a:srgbClr val="7D12D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www.kindtoyourmind.org</a:t>
            </a:r>
            <a:br>
              <a:rPr lang="en-GB" sz="1200" b="1" dirty="0">
                <a:solidFill>
                  <a:schemeClr val="dk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</a:br>
            <a:r>
              <a:rPr lang="en-GB" sz="1200" b="1" dirty="0">
                <a:solidFill>
                  <a:schemeClr val="dk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Telephone: </a:t>
            </a:r>
            <a:r>
              <a:rPr lang="en-GB" sz="1200" b="1" dirty="0">
                <a:solidFill>
                  <a:srgbClr val="7D12D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0151 666 5123</a:t>
            </a:r>
            <a:br>
              <a:rPr lang="en-GB" sz="1200" b="1" dirty="0">
                <a:solidFill>
                  <a:schemeClr val="dk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</a:br>
            <a:r>
              <a:rPr lang="en-GB" sz="1200" b="1" dirty="0">
                <a:solidFill>
                  <a:schemeClr val="dk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Email: </a:t>
            </a:r>
            <a:r>
              <a:rPr lang="en-GB" sz="1200" b="1" dirty="0" err="1">
                <a:solidFill>
                  <a:srgbClr val="7D12D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champscommunications@wirral.gov.uk</a:t>
            </a:r>
            <a:endParaRPr sz="1200" b="1" dirty="0">
              <a:solidFill>
                <a:srgbClr val="7D12D1"/>
              </a:solidFill>
              <a:latin typeface="Arial" panose="020B0604020202020204" pitchFamily="34" charset="0"/>
              <a:ea typeface="Arial Rounded"/>
              <a:cs typeface="Arial" panose="020B0604020202020204" pitchFamily="34" charset="0"/>
              <a:sym typeface="Arial Rounded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GB" sz="1200" b="1" dirty="0">
                <a:solidFill>
                  <a:schemeClr val="dk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</a:br>
            <a:endParaRPr sz="1200" b="1" dirty="0">
              <a:solidFill>
                <a:schemeClr val="dk1"/>
              </a:solidFill>
              <a:latin typeface="Arial" panose="020B0604020202020204" pitchFamily="34" charset="0"/>
              <a:ea typeface="Arial Rounded"/>
              <a:cs typeface="Arial" panose="020B0604020202020204" pitchFamily="34" charset="0"/>
              <a:sym typeface="Arial Rounde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2"/>
          <p:cNvSpPr txBox="1"/>
          <p:nvPr/>
        </p:nvSpPr>
        <p:spPr>
          <a:xfrm>
            <a:off x="602425" y="3130477"/>
            <a:ext cx="3969575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What is Kind to Your Mind?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3"/>
          <p:cNvSpPr/>
          <p:nvPr/>
        </p:nvSpPr>
        <p:spPr>
          <a:xfrm rot="10800000">
            <a:off x="204391" y="-3"/>
            <a:ext cx="11987599" cy="882129"/>
          </a:xfrm>
          <a:prstGeom prst="round1Rect">
            <a:avLst>
              <a:gd name="adj" fmla="val 16667"/>
            </a:avLst>
          </a:prstGeom>
          <a:solidFill>
            <a:srgbClr val="70489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p3"/>
          <p:cNvSpPr txBox="1"/>
          <p:nvPr/>
        </p:nvSpPr>
        <p:spPr>
          <a:xfrm>
            <a:off x="430302" y="150608"/>
            <a:ext cx="742278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What is Kind to Your Mind?</a:t>
            </a:r>
            <a:endParaRPr/>
          </a:p>
        </p:txBody>
      </p:sp>
      <p:sp>
        <p:nvSpPr>
          <p:cNvPr id="464" name="Google Shape;464;p3"/>
          <p:cNvSpPr txBox="1"/>
          <p:nvPr/>
        </p:nvSpPr>
        <p:spPr>
          <a:xfrm>
            <a:off x="532504" y="1782675"/>
            <a:ext cx="4943386" cy="3139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GB" sz="1800" b="1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Kind to Your Mind is a website which can help support the mental wellbeing of people living and working in Cheshire and Merseyside.</a:t>
            </a:r>
            <a:endParaRPr sz="1800" b="1" dirty="0">
              <a:solidFill>
                <a:srgbClr val="000000"/>
              </a:solidFill>
              <a:latin typeface="Arial" panose="020B0604020202020204" pitchFamily="34" charset="0"/>
              <a:ea typeface="Arial Rounded"/>
              <a:cs typeface="Arial" panose="020B0604020202020204" pitchFamily="34" charset="0"/>
              <a:sym typeface="Arial Rounded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 u="none" strike="noStrike" dirty="0">
              <a:solidFill>
                <a:srgbClr val="000000"/>
              </a:solidFill>
              <a:latin typeface="Arial" panose="020B0604020202020204" pitchFamily="34" charset="0"/>
              <a:ea typeface="Arial Rounded"/>
              <a:cs typeface="Arial" panose="020B0604020202020204" pitchFamily="34" charset="0"/>
              <a:sym typeface="Arial Rounded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GB" sz="1800" b="1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The website was created to connect people who are struggling with their mental wellbeing with tips, advice and support in all forms, from apps and online courses, to crisis intervention. </a:t>
            </a:r>
            <a:br>
              <a:rPr lang="en-GB" sz="1800" b="1" i="0" u="none" strike="noStrike" dirty="0">
                <a:solidFill>
                  <a:srgbClr val="000000"/>
                </a:solidFill>
                <a:latin typeface="Arial Rounded"/>
                <a:ea typeface="Arial Rounded"/>
                <a:cs typeface="Arial Rounded"/>
                <a:sym typeface="Arial Rounded"/>
              </a:rPr>
            </a:br>
            <a:endParaRPr sz="1800" b="1" dirty="0">
              <a:solidFill>
                <a:schemeClr val="dk1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465" name="Google Shape;465;p3" descr="A white circle on a black background&#10;&#10;Description automatically generated"/>
          <p:cNvPicPr preferRelativeResize="0"/>
          <p:nvPr/>
        </p:nvPicPr>
        <p:blipFill rotWithShape="1">
          <a:blip r:embed="rId3">
            <a:alphaModFix amt="50000"/>
          </a:blip>
          <a:srcRect l="15807" t="-1022" r="29304" b="30019"/>
          <a:stretch/>
        </p:blipFill>
        <p:spPr>
          <a:xfrm>
            <a:off x="5733827" y="947551"/>
            <a:ext cx="6458165" cy="5910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computer on a table&#10;&#10;Description automatically generated">
            <a:extLst>
              <a:ext uri="{FF2B5EF4-FFF2-40B4-BE49-F238E27FC236}">
                <a16:creationId xmlns:a16="http://schemas.microsoft.com/office/drawing/2014/main" id="{1B5D6A40-733B-02BF-18EA-2ACDB40C42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3827" y="1782675"/>
            <a:ext cx="5925669" cy="3950445"/>
          </a:xfrm>
          <a:prstGeom prst="round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"/>
          <p:cNvSpPr txBox="1"/>
          <p:nvPr/>
        </p:nvSpPr>
        <p:spPr>
          <a:xfrm>
            <a:off x="602425" y="3130477"/>
            <a:ext cx="5669283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Why is Kind to Your Mind important?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5"/>
          <p:cNvSpPr/>
          <p:nvPr/>
        </p:nvSpPr>
        <p:spPr>
          <a:xfrm rot="10800000">
            <a:off x="204391" y="-3"/>
            <a:ext cx="11987599" cy="882129"/>
          </a:xfrm>
          <a:prstGeom prst="round1Rect">
            <a:avLst>
              <a:gd name="adj" fmla="val 16667"/>
            </a:avLst>
          </a:prstGeom>
          <a:solidFill>
            <a:srgbClr val="F3715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5"/>
          <p:cNvSpPr txBox="1"/>
          <p:nvPr/>
        </p:nvSpPr>
        <p:spPr>
          <a:xfrm>
            <a:off x="430302" y="150608"/>
            <a:ext cx="9219307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Why is Kind to Your Mind important?</a:t>
            </a:r>
            <a:endParaRPr/>
          </a:p>
        </p:txBody>
      </p:sp>
      <p:sp>
        <p:nvSpPr>
          <p:cNvPr id="478" name="Google Shape;478;p5"/>
          <p:cNvSpPr txBox="1"/>
          <p:nvPr/>
        </p:nvSpPr>
        <p:spPr>
          <a:xfrm>
            <a:off x="532504" y="1782675"/>
            <a:ext cx="6599816" cy="3970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GB" sz="1800" b="1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We all experience day-to-day challenges which can result to increased stress, eating more, sleeping less, drinking excess alcohol, lacking motivation or even having thoughts of suicide.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 dirty="0">
              <a:solidFill>
                <a:srgbClr val="000000"/>
              </a:solidFill>
              <a:latin typeface="Arial" panose="020B0604020202020204" pitchFamily="34" charset="0"/>
              <a:ea typeface="Arial Rounded"/>
              <a:cs typeface="Arial" panose="020B0604020202020204" pitchFamily="34" charset="0"/>
              <a:sym typeface="Arial Rounded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GB" sz="1800" b="1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By directing people towards local services and resources tailored to them, we can ensure people across our community know that support is out there and feel more in control.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 u="none" strike="noStrike" dirty="0">
              <a:solidFill>
                <a:srgbClr val="000000"/>
              </a:solidFill>
              <a:latin typeface="Arial" panose="020B0604020202020204" pitchFamily="34" charset="0"/>
              <a:ea typeface="Arial Rounded"/>
              <a:cs typeface="Arial" panose="020B0604020202020204" pitchFamily="34" charset="0"/>
              <a:sym typeface="Arial Rounded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GB" sz="1800" b="1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On our website - </a:t>
            </a:r>
            <a:r>
              <a:rPr lang="en-GB" sz="1800" b="1" u="none" strike="noStrike" dirty="0" err="1">
                <a:solidFill>
                  <a:srgbClr val="000000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kindtoyourmind.org</a:t>
            </a:r>
            <a:r>
              <a:rPr lang="en-GB" sz="1800" b="1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 – visitors will find mental health and wellbeing support services tailored to their location and to how they are feeling.</a:t>
            </a:r>
            <a:br>
              <a:rPr lang="en-GB" sz="1800" b="1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</a:br>
            <a:endParaRPr sz="1800" b="1" dirty="0">
              <a:solidFill>
                <a:schemeClr val="dk1"/>
              </a:solidFill>
              <a:latin typeface="Arial" panose="020B0604020202020204" pitchFamily="34" charset="0"/>
              <a:ea typeface="Arial Rounded"/>
              <a:cs typeface="Arial" panose="020B0604020202020204" pitchFamily="34" charset="0"/>
              <a:sym typeface="Arial Rounded"/>
            </a:endParaRPr>
          </a:p>
        </p:txBody>
      </p:sp>
      <p:pic>
        <p:nvPicPr>
          <p:cNvPr id="479" name="Google Shape;479;p5" descr="A black and white background&#10;&#10;Description automatically generated"/>
          <p:cNvPicPr preferRelativeResize="0"/>
          <p:nvPr/>
        </p:nvPicPr>
        <p:blipFill rotWithShape="1">
          <a:blip r:embed="rId3">
            <a:alphaModFix amt="50000"/>
          </a:blip>
          <a:srcRect l="32442" r="26210" b="38397"/>
          <a:stretch/>
        </p:blipFill>
        <p:spPr>
          <a:xfrm rot="10800000">
            <a:off x="6981712" y="1366220"/>
            <a:ext cx="5210286" cy="5491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6"/>
          <p:cNvSpPr txBox="1"/>
          <p:nvPr/>
        </p:nvSpPr>
        <p:spPr>
          <a:xfrm>
            <a:off x="602425" y="3130477"/>
            <a:ext cx="3151994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you can do…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7"/>
          <p:cNvSpPr/>
          <p:nvPr/>
        </p:nvSpPr>
        <p:spPr>
          <a:xfrm rot="10800000">
            <a:off x="204391" y="-3"/>
            <a:ext cx="11987599" cy="882129"/>
          </a:xfrm>
          <a:prstGeom prst="round1Rect">
            <a:avLst>
              <a:gd name="adj" fmla="val 16667"/>
            </a:avLst>
          </a:prstGeom>
          <a:solidFill>
            <a:srgbClr val="F9B7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7"/>
          <p:cNvSpPr txBox="1"/>
          <p:nvPr/>
        </p:nvSpPr>
        <p:spPr>
          <a:xfrm>
            <a:off x="430302" y="150608"/>
            <a:ext cx="595974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What you can do…</a:t>
            </a:r>
            <a:endParaRPr/>
          </a:p>
        </p:txBody>
      </p:sp>
      <p:sp>
        <p:nvSpPr>
          <p:cNvPr id="492" name="Google Shape;492;p7"/>
          <p:cNvSpPr txBox="1"/>
          <p:nvPr/>
        </p:nvSpPr>
        <p:spPr>
          <a:xfrm>
            <a:off x="532504" y="1348800"/>
            <a:ext cx="6739665" cy="3539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u="none" strike="noStrike" dirty="0">
                <a:solidFill>
                  <a:srgbClr val="7D12D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Inspire your network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1841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u="none" strike="noStrike" dirty="0">
              <a:solidFill>
                <a:srgbClr val="000000"/>
              </a:solidFill>
              <a:latin typeface="Arial" panose="020B0604020202020204" pitchFamily="34" charset="0"/>
              <a:ea typeface="Arial Rounded"/>
              <a:cs typeface="Arial" panose="020B0604020202020204" pitchFamily="34" charset="0"/>
              <a:sym typeface="Arial Rounded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GB" sz="1600" b="1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We need everyone with a voice to share the website - </a:t>
            </a:r>
            <a:r>
              <a:rPr lang="en-GB" sz="1600" b="1" u="none" strike="noStrike" dirty="0" err="1">
                <a:solidFill>
                  <a:srgbClr val="000000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kindtoyourmind.org</a:t>
            </a:r>
            <a:r>
              <a:rPr lang="en-GB" sz="1600" b="1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 - with others in their field and network. 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1841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u="none" strike="noStrike" dirty="0">
              <a:solidFill>
                <a:srgbClr val="000000"/>
              </a:solidFill>
              <a:latin typeface="Arial" panose="020B0604020202020204" pitchFamily="34" charset="0"/>
              <a:ea typeface="Arial Rounded"/>
              <a:cs typeface="Arial" panose="020B0604020202020204" pitchFamily="34" charset="0"/>
              <a:sym typeface="Arial Rounded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GB" sz="1600" b="1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By sharing the website, you can help connect people who are struggling with their mental health with organisations and services that can help them. 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1841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u="none" strike="noStrike" dirty="0">
              <a:solidFill>
                <a:srgbClr val="000000"/>
              </a:solidFill>
              <a:latin typeface="Arial" panose="020B0604020202020204" pitchFamily="34" charset="0"/>
              <a:ea typeface="Arial Rounded"/>
              <a:cs typeface="Arial" panose="020B0604020202020204" pitchFamily="34" charset="0"/>
              <a:sym typeface="Arial Rounded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GB" sz="1600" b="1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You can do it online via social media, through your own organisation’s channels such as e-newsletters and intranets, or face-to-face. 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1841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u="none" strike="noStrike" dirty="0">
              <a:solidFill>
                <a:srgbClr val="000000"/>
              </a:solidFill>
              <a:latin typeface="Arial" panose="020B0604020202020204" pitchFamily="34" charset="0"/>
              <a:ea typeface="Arial Rounded"/>
              <a:cs typeface="Arial" panose="020B0604020202020204" pitchFamily="34" charset="0"/>
              <a:sym typeface="Arial Rounded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GB" sz="1600" b="1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We have created resources to help you spread the message…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93" name="Google Shape;493;p7" descr="A white circle on a black background&#10;&#10;Description automatically generated"/>
          <p:cNvPicPr preferRelativeResize="0"/>
          <p:nvPr/>
        </p:nvPicPr>
        <p:blipFill rotWithShape="1">
          <a:blip r:embed="rId3">
            <a:alphaModFix amt="50000"/>
          </a:blip>
          <a:srcRect l="16419" r="31821" b="15106"/>
          <a:stretch/>
        </p:blipFill>
        <p:spPr>
          <a:xfrm>
            <a:off x="7444291" y="1348800"/>
            <a:ext cx="4747709" cy="550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8"/>
          <p:cNvSpPr txBox="1"/>
          <p:nvPr/>
        </p:nvSpPr>
        <p:spPr>
          <a:xfrm>
            <a:off x="602425" y="3130477"/>
            <a:ext cx="639004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Your resources 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9"/>
          <p:cNvSpPr txBox="1"/>
          <p:nvPr/>
        </p:nvSpPr>
        <p:spPr>
          <a:xfrm>
            <a:off x="204392" y="150608"/>
            <a:ext cx="559398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1" dirty="0">
                <a:solidFill>
                  <a:srgbClr val="1F1C1A"/>
                </a:solidFill>
                <a:latin typeface="Arial"/>
                <a:ea typeface="Arial"/>
                <a:cs typeface="Arial"/>
                <a:sym typeface="Arial"/>
              </a:rPr>
              <a:t>Your </a:t>
            </a:r>
            <a:r>
              <a:rPr lang="en-GB" sz="3600" b="1" dirty="0">
                <a:solidFill>
                  <a:srgbClr val="7D12D1"/>
                </a:solidFill>
                <a:latin typeface="Arial"/>
                <a:ea typeface="Arial"/>
                <a:cs typeface="Arial"/>
                <a:sym typeface="Arial"/>
              </a:rPr>
              <a:t>resources </a:t>
            </a:r>
            <a:endParaRPr dirty="0"/>
          </a:p>
        </p:txBody>
      </p:sp>
      <p:cxnSp>
        <p:nvCxnSpPr>
          <p:cNvPr id="505" name="Google Shape;505;p9"/>
          <p:cNvCxnSpPr/>
          <p:nvPr/>
        </p:nvCxnSpPr>
        <p:spPr>
          <a:xfrm rot="10800000">
            <a:off x="290453" y="796939"/>
            <a:ext cx="11650535" cy="0"/>
          </a:xfrm>
          <a:prstGeom prst="straightConnector1">
            <a:avLst/>
          </a:prstGeom>
          <a:noFill/>
          <a:ln w="38100" cap="flat" cmpd="sng">
            <a:solidFill>
              <a:srgbClr val="70489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06" name="Google Shape;506;p9"/>
          <p:cNvSpPr txBox="1"/>
          <p:nvPr/>
        </p:nvSpPr>
        <p:spPr>
          <a:xfrm>
            <a:off x="290452" y="1152814"/>
            <a:ext cx="1062855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Read and share our stakeholder toolkit. In there you will find: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07" name="Google Shape;507;p9"/>
          <p:cNvPicPr preferRelativeResize="0"/>
          <p:nvPr/>
        </p:nvPicPr>
        <p:blipFill>
          <a:blip r:embed="rId3"/>
          <a:srcRect/>
          <a:stretch/>
        </p:blipFill>
        <p:spPr>
          <a:xfrm>
            <a:off x="4056508" y="2094753"/>
            <a:ext cx="2945823" cy="540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9"/>
          <p:cNvPicPr preferRelativeResize="0"/>
          <p:nvPr/>
        </p:nvPicPr>
        <p:blipFill>
          <a:blip r:embed="rId4"/>
          <a:srcRect/>
          <a:stretch/>
        </p:blipFill>
        <p:spPr>
          <a:xfrm>
            <a:off x="494370" y="2094752"/>
            <a:ext cx="1999816" cy="282999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509" name="Google Shape;509;p9"/>
          <p:cNvPicPr preferRelativeResize="0"/>
          <p:nvPr/>
        </p:nvPicPr>
        <p:blipFill>
          <a:blip r:embed="rId5"/>
          <a:srcRect/>
          <a:stretch/>
        </p:blipFill>
        <p:spPr>
          <a:xfrm>
            <a:off x="8563471" y="2065654"/>
            <a:ext cx="2500449" cy="2500449"/>
          </a:xfrm>
          <a:prstGeom prst="rect">
            <a:avLst/>
          </a:prstGeom>
          <a:noFill/>
          <a:ln>
            <a:noFill/>
          </a:ln>
        </p:spPr>
      </p:pic>
      <p:sp>
        <p:nvSpPr>
          <p:cNvPr id="510" name="Google Shape;510;p9"/>
          <p:cNvSpPr txBox="1"/>
          <p:nvPr/>
        </p:nvSpPr>
        <p:spPr>
          <a:xfrm>
            <a:off x="375233" y="5138693"/>
            <a:ext cx="2518500" cy="72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rgbClr val="7D12D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E-flyer</a:t>
            </a:r>
            <a:endParaRPr sz="1200" b="1" dirty="0">
              <a:solidFill>
                <a:srgbClr val="7D12D1"/>
              </a:solidFill>
              <a:latin typeface="Arial" panose="020B0604020202020204" pitchFamily="34" charset="0"/>
              <a:ea typeface="Arial Rounded"/>
              <a:cs typeface="Arial" panose="020B0604020202020204" pitchFamily="34" charset="0"/>
              <a:sym typeface="Arial Rounded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chemeClr val="dk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You can download and print, or share via email/social media</a:t>
            </a:r>
            <a:endParaRPr sz="1200" b="1" dirty="0">
              <a:solidFill>
                <a:schemeClr val="dk1"/>
              </a:solidFill>
              <a:latin typeface="Arial" panose="020B0604020202020204" pitchFamily="34" charset="0"/>
              <a:ea typeface="Arial Rounded"/>
              <a:cs typeface="Arial" panose="020B0604020202020204" pitchFamily="34" charset="0"/>
              <a:sym typeface="Arial Rounded"/>
            </a:endParaRPr>
          </a:p>
        </p:txBody>
      </p:sp>
      <p:pic>
        <p:nvPicPr>
          <p:cNvPr id="511" name="Google Shape;511;p9"/>
          <p:cNvPicPr preferRelativeResize="0"/>
          <p:nvPr/>
        </p:nvPicPr>
        <p:blipFill>
          <a:blip r:embed="rId6"/>
          <a:srcRect/>
          <a:stretch/>
        </p:blipFill>
        <p:spPr>
          <a:xfrm>
            <a:off x="4056508" y="2929066"/>
            <a:ext cx="2945824" cy="1637036"/>
          </a:xfrm>
          <a:prstGeom prst="rect">
            <a:avLst/>
          </a:prstGeom>
          <a:noFill/>
          <a:ln>
            <a:noFill/>
          </a:ln>
        </p:spPr>
      </p:pic>
      <p:sp>
        <p:nvSpPr>
          <p:cNvPr id="512" name="Google Shape;512;p9"/>
          <p:cNvSpPr txBox="1"/>
          <p:nvPr/>
        </p:nvSpPr>
        <p:spPr>
          <a:xfrm>
            <a:off x="4056508" y="5138693"/>
            <a:ext cx="2518500" cy="72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rgbClr val="7D12D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Website banners</a:t>
            </a:r>
            <a:endParaRPr sz="1200" b="1" dirty="0">
              <a:solidFill>
                <a:srgbClr val="7D12D1"/>
              </a:solidFill>
              <a:latin typeface="Arial" panose="020B0604020202020204" pitchFamily="34" charset="0"/>
              <a:ea typeface="Arial Rounded"/>
              <a:cs typeface="Arial" panose="020B0604020202020204" pitchFamily="34" charset="0"/>
              <a:sym typeface="Arial Rounded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chemeClr val="dk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You can download and share on your website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3" name="Google Shape;513;p9"/>
          <p:cNvSpPr txBox="1"/>
          <p:nvPr/>
        </p:nvSpPr>
        <p:spPr>
          <a:xfrm>
            <a:off x="8563438" y="5090468"/>
            <a:ext cx="2807700" cy="941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rgbClr val="7D12D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Social media assets with suggested wording</a:t>
            </a:r>
            <a:endParaRPr sz="1200" b="1" dirty="0">
              <a:solidFill>
                <a:srgbClr val="7D12D1"/>
              </a:solidFill>
              <a:latin typeface="Arial" panose="020B0604020202020204" pitchFamily="34" charset="0"/>
              <a:ea typeface="Arial Rounded"/>
              <a:cs typeface="Arial" panose="020B0604020202020204" pitchFamily="34" charset="0"/>
              <a:sym typeface="Arial Rounded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chemeClr val="dk1"/>
                </a:solidFill>
                <a:latin typeface="Arial" panose="020B0604020202020204" pitchFamily="34" charset="0"/>
                <a:ea typeface="Arial Rounded"/>
                <a:cs typeface="Arial" panose="020B0604020202020204" pitchFamily="34" charset="0"/>
                <a:sym typeface="Arial Rounded"/>
              </a:rPr>
              <a:t>To cover a range of topics for easy ready to post content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397</Words>
  <Application>Microsoft Macintosh PowerPoint</Application>
  <PresentationFormat>Widescreen</PresentationFormat>
  <Paragraphs>43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 Rounded</vt:lpstr>
      <vt:lpstr>Play</vt:lpstr>
      <vt:lpstr>Arial</vt:lpstr>
      <vt:lpstr>1_Office Theme</vt:lpstr>
      <vt:lpstr>2_Office Theme</vt:lpstr>
      <vt:lpstr>Office Theme</vt:lpstr>
      <vt:lpstr>3_Office Theme</vt:lpstr>
      <vt:lpstr>4_Office Theme</vt:lpstr>
      <vt:lpstr>5_Office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Daniella Brooks</dc:creator>
  <cp:lastModifiedBy>Milena Polak</cp:lastModifiedBy>
  <cp:revision>4</cp:revision>
  <dcterms:created xsi:type="dcterms:W3CDTF">2024-10-21T14:53:34Z</dcterms:created>
  <dcterms:modified xsi:type="dcterms:W3CDTF">2025-01-20T13:35:53Z</dcterms:modified>
</cp:coreProperties>
</file>